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8"/>
  </p:notesMasterIdLst>
  <p:sldIdLst>
    <p:sldId id="1486" r:id="rId2"/>
    <p:sldId id="1708" r:id="rId3"/>
    <p:sldId id="1805" r:id="rId4"/>
    <p:sldId id="1807" r:id="rId5"/>
    <p:sldId id="1806" r:id="rId6"/>
    <p:sldId id="1697" r:id="rId7"/>
    <p:sldId id="1656" r:id="rId8"/>
    <p:sldId id="1766" r:id="rId9"/>
    <p:sldId id="1730" r:id="rId10"/>
    <p:sldId id="1837" r:id="rId11"/>
    <p:sldId id="1838" r:id="rId12"/>
    <p:sldId id="1839" r:id="rId13"/>
    <p:sldId id="1835" r:id="rId14"/>
    <p:sldId id="1767" r:id="rId15"/>
    <p:sldId id="1736" r:id="rId16"/>
    <p:sldId id="1836" r:id="rId17"/>
    <p:sldId id="1737" r:id="rId18"/>
    <p:sldId id="1729" r:id="rId19"/>
    <p:sldId id="1738" r:id="rId20"/>
    <p:sldId id="1826" r:id="rId21"/>
    <p:sldId id="1827" r:id="rId22"/>
    <p:sldId id="1824" r:id="rId23"/>
    <p:sldId id="1828" r:id="rId24"/>
    <p:sldId id="1814" r:id="rId25"/>
    <p:sldId id="1846" r:id="rId26"/>
    <p:sldId id="1815" r:id="rId27"/>
    <p:sldId id="1842" r:id="rId28"/>
    <p:sldId id="1816" r:id="rId29"/>
    <p:sldId id="1819" r:id="rId30"/>
    <p:sldId id="1817" r:id="rId31"/>
    <p:sldId id="1843" r:id="rId32"/>
    <p:sldId id="1818" r:id="rId33"/>
    <p:sldId id="1825" r:id="rId34"/>
    <p:sldId id="1844" r:id="rId35"/>
    <p:sldId id="1845" r:id="rId36"/>
    <p:sldId id="1734" r:id="rId37"/>
    <p:sldId id="1847" r:id="rId38"/>
    <p:sldId id="1848" r:id="rId39"/>
    <p:sldId id="1793" r:id="rId40"/>
    <p:sldId id="1821" r:id="rId41"/>
    <p:sldId id="1731" r:id="rId42"/>
    <p:sldId id="1786" r:id="rId43"/>
    <p:sldId id="1710" r:id="rId44"/>
    <p:sldId id="1849" r:id="rId45"/>
    <p:sldId id="1788" r:id="rId46"/>
    <p:sldId id="1822" r:id="rId47"/>
  </p:sldIdLst>
  <p:sldSz cx="9144000" cy="5143500" type="screen16x9"/>
  <p:notesSz cx="6858000" cy="9144000"/>
  <p:defaultTextStyle>
    <a:defPPr>
      <a:defRPr lang="en-US"/>
    </a:defPPr>
    <a:lvl1pPr algn="l" rtl="0" fontAlgn="base">
      <a:spcBef>
        <a:spcPct val="0"/>
      </a:spcBef>
      <a:spcAft>
        <a:spcPct val="0"/>
      </a:spcAft>
      <a:defRPr sz="16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600" kern="1200">
        <a:solidFill>
          <a:schemeClr val="tx1"/>
        </a:solidFill>
        <a:latin typeface="Arial" charset="0"/>
        <a:ea typeface="ＭＳ Ｐゴシック" pitchFamily="34" charset="-128"/>
        <a:cs typeface="+mn-cs"/>
      </a:defRPr>
    </a:lvl6pPr>
    <a:lvl7pPr marL="2743200" algn="l" defTabSz="914400" rtl="0" eaLnBrk="1" latinLnBrk="0" hangingPunct="1">
      <a:defRPr sz="1600" kern="1200">
        <a:solidFill>
          <a:schemeClr val="tx1"/>
        </a:solidFill>
        <a:latin typeface="Arial" charset="0"/>
        <a:ea typeface="ＭＳ Ｐゴシック" pitchFamily="34" charset="-128"/>
        <a:cs typeface="+mn-cs"/>
      </a:defRPr>
    </a:lvl7pPr>
    <a:lvl8pPr marL="3200400" algn="l" defTabSz="914400" rtl="0" eaLnBrk="1" latinLnBrk="0" hangingPunct="1">
      <a:defRPr sz="1600" kern="1200">
        <a:solidFill>
          <a:schemeClr val="tx1"/>
        </a:solidFill>
        <a:latin typeface="Arial" charset="0"/>
        <a:ea typeface="ＭＳ Ｐゴシック" pitchFamily="34" charset="-128"/>
        <a:cs typeface="+mn-cs"/>
      </a:defRPr>
    </a:lvl8pPr>
    <a:lvl9pPr marL="3657600" algn="l" defTabSz="914400" rtl="0" eaLnBrk="1" latinLnBrk="0" hangingPunct="1">
      <a:defRPr sz="16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CC"/>
    <a:srgbClr val="FF66CC"/>
    <a:srgbClr val="66FF66"/>
    <a:srgbClr val="FF0000"/>
    <a:srgbClr val="FFFF00"/>
    <a:srgbClr val="110759"/>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992" autoAdjust="0"/>
    <p:restoredTop sz="96933" autoAdjust="0"/>
  </p:normalViewPr>
  <p:slideViewPr>
    <p:cSldViewPr>
      <p:cViewPr>
        <p:scale>
          <a:sx n="80" d="100"/>
          <a:sy n="80" d="100"/>
        </p:scale>
        <p:origin x="-258" y="-15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59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charset="-128"/>
                <a:cs typeface="Arial" pitchFamily="34" charset="0"/>
              </a:defRPr>
            </a:lvl1pPr>
          </a:lstStyle>
          <a:p>
            <a:pPr>
              <a:defRPr/>
            </a:pPr>
            <a:fld id="{CE213042-888C-4495-B40C-F3E9C3407BD2}" type="datetimeFigureOut">
              <a:rPr lang="en-US"/>
              <a:pPr>
                <a:defRPr/>
              </a:pPr>
              <a:t>2/22/2013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Arial" pitchFamily="34" charset="0"/>
              </a:defRPr>
            </a:lvl1pPr>
          </a:lstStyle>
          <a:p>
            <a:pPr>
              <a:defRPr/>
            </a:pPr>
            <a:fld id="{EA25CD9D-6CF7-45C9-A55D-E9EFA078E564}" type="slidenum">
              <a:rPr lang="en-US"/>
              <a:pPr>
                <a:defRPr/>
              </a:pPr>
              <a:t>‹#›</a:t>
            </a:fld>
            <a:endParaRPr lang="en-US"/>
          </a:p>
        </p:txBody>
      </p:sp>
    </p:spTree>
    <p:extLst>
      <p:ext uri="{BB962C8B-B14F-4D97-AF65-F5344CB8AC3E}">
        <p14:creationId xmlns:p14="http://schemas.microsoft.com/office/powerpoint/2010/main" xmlns="" val="3332197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Om </a:t>
            </a:r>
            <a:r>
              <a:rPr lang="en-US" dirty="0" err="1" smtClean="0"/>
              <a:t>Ajnana</a:t>
            </a:r>
            <a:r>
              <a:rPr lang="en-US" dirty="0" smtClean="0"/>
              <a:t> </a:t>
            </a:r>
            <a:r>
              <a:rPr lang="en-US" dirty="0" err="1" smtClean="0"/>
              <a:t>timirandhasya</a:t>
            </a:r>
            <a:r>
              <a:rPr lang="en-US" dirty="0" smtClean="0"/>
              <a:t>, </a:t>
            </a:r>
            <a:r>
              <a:rPr lang="en-US" dirty="0" err="1" smtClean="0"/>
              <a:t>jnananjana</a:t>
            </a:r>
            <a:r>
              <a:rPr lang="en-US" dirty="0" smtClean="0"/>
              <a:t> </a:t>
            </a:r>
            <a:r>
              <a:rPr lang="en-US" dirty="0" err="1" smtClean="0"/>
              <a:t>salakaya</a:t>
            </a:r>
            <a:r>
              <a:rPr lang="en-US" dirty="0" smtClean="0"/>
              <a:t>		</a:t>
            </a:r>
          </a:p>
          <a:p>
            <a:pPr>
              <a:defRPr/>
            </a:pPr>
            <a:r>
              <a:rPr lang="en-US" dirty="0" err="1" smtClean="0"/>
              <a:t>Caksur</a:t>
            </a:r>
            <a:r>
              <a:rPr lang="en-US" dirty="0" smtClean="0"/>
              <a:t> </a:t>
            </a:r>
            <a:r>
              <a:rPr lang="en-US" dirty="0" err="1" smtClean="0"/>
              <a:t>unmimiltam</a:t>
            </a:r>
            <a:r>
              <a:rPr lang="en-US" dirty="0" smtClean="0"/>
              <a:t> </a:t>
            </a:r>
            <a:r>
              <a:rPr lang="en-US" dirty="0" err="1" smtClean="0"/>
              <a:t>yena</a:t>
            </a:r>
            <a:r>
              <a:rPr lang="en-US" dirty="0" smtClean="0"/>
              <a:t>, </a:t>
            </a:r>
            <a:r>
              <a:rPr lang="en-US" dirty="0" err="1" smtClean="0"/>
              <a:t>tasmai</a:t>
            </a:r>
            <a:r>
              <a:rPr lang="en-US" dirty="0" smtClean="0"/>
              <a:t> </a:t>
            </a:r>
            <a:r>
              <a:rPr lang="en-US" dirty="0" err="1" smtClean="0"/>
              <a:t>sri</a:t>
            </a:r>
            <a:r>
              <a:rPr lang="en-US" dirty="0" smtClean="0"/>
              <a:t> </a:t>
            </a:r>
            <a:r>
              <a:rPr lang="en-US" dirty="0" err="1" smtClean="0"/>
              <a:t>gurave</a:t>
            </a:r>
            <a:r>
              <a:rPr lang="en-US" dirty="0" smtClean="0"/>
              <a:t> </a:t>
            </a:r>
            <a:r>
              <a:rPr lang="en-US" dirty="0" err="1" smtClean="0"/>
              <a:t>namah</a:t>
            </a:r>
            <a:r>
              <a:rPr lang="en-US" dirty="0" smtClean="0"/>
              <a:t>		</a:t>
            </a:r>
          </a:p>
          <a:p>
            <a:pPr>
              <a:defRPr/>
            </a:pPr>
            <a:endParaRPr lang="en-US" dirty="0" smtClean="0"/>
          </a:p>
          <a:p>
            <a:pPr>
              <a:defRPr/>
            </a:pPr>
            <a:r>
              <a:rPr lang="en-US" dirty="0" err="1" smtClean="0"/>
              <a:t>Namah</a:t>
            </a:r>
            <a:r>
              <a:rPr lang="en-US" dirty="0" smtClean="0"/>
              <a:t> </a:t>
            </a:r>
            <a:r>
              <a:rPr lang="en-US" dirty="0" err="1" smtClean="0"/>
              <a:t>om</a:t>
            </a:r>
            <a:r>
              <a:rPr lang="en-US" dirty="0" smtClean="0"/>
              <a:t> </a:t>
            </a:r>
            <a:r>
              <a:rPr lang="en-US" dirty="0" err="1" smtClean="0"/>
              <a:t>vishnu</a:t>
            </a:r>
            <a:r>
              <a:rPr lang="en-US" dirty="0" smtClean="0"/>
              <a:t> </a:t>
            </a:r>
            <a:r>
              <a:rPr lang="en-US" dirty="0" err="1" smtClean="0"/>
              <a:t>padaya</a:t>
            </a:r>
            <a:r>
              <a:rPr lang="en-US" dirty="0" smtClean="0"/>
              <a:t>, </a:t>
            </a:r>
            <a:r>
              <a:rPr lang="en-US" dirty="0" err="1" smtClean="0"/>
              <a:t>radhikayah</a:t>
            </a:r>
            <a:r>
              <a:rPr lang="en-US" dirty="0" smtClean="0"/>
              <a:t> </a:t>
            </a:r>
            <a:r>
              <a:rPr lang="en-US" dirty="0" err="1" smtClean="0"/>
              <a:t>priyatmane</a:t>
            </a:r>
            <a:r>
              <a:rPr lang="en-US" dirty="0" smtClean="0"/>
              <a:t>		</a:t>
            </a:r>
          </a:p>
          <a:p>
            <a:pPr>
              <a:defRPr/>
            </a:pPr>
            <a:r>
              <a:rPr lang="en-US" dirty="0" smtClean="0"/>
              <a:t>Sri-</a:t>
            </a:r>
            <a:r>
              <a:rPr lang="en-US" dirty="0" err="1" smtClean="0"/>
              <a:t>srimad</a:t>
            </a:r>
            <a:r>
              <a:rPr lang="en-US" dirty="0" smtClean="0"/>
              <a:t> </a:t>
            </a:r>
            <a:r>
              <a:rPr lang="en-US" dirty="0" err="1" smtClean="0"/>
              <a:t>bhaktivedanta</a:t>
            </a:r>
            <a:r>
              <a:rPr lang="en-US" dirty="0" smtClean="0"/>
              <a:t>, </a:t>
            </a:r>
            <a:r>
              <a:rPr lang="en-US" dirty="0" err="1" smtClean="0"/>
              <a:t>narayana</a:t>
            </a:r>
            <a:r>
              <a:rPr lang="en-US" dirty="0" smtClean="0"/>
              <a:t> </a:t>
            </a:r>
            <a:r>
              <a:rPr lang="en-US" dirty="0" err="1" smtClean="0"/>
              <a:t>iti</a:t>
            </a:r>
            <a:r>
              <a:rPr lang="en-US" dirty="0" smtClean="0"/>
              <a:t> </a:t>
            </a:r>
            <a:r>
              <a:rPr lang="en-US" dirty="0" err="1" smtClean="0"/>
              <a:t>namine</a:t>
            </a:r>
            <a:r>
              <a:rPr lang="en-US" dirty="0" smtClean="0"/>
              <a:t>		</a:t>
            </a:r>
          </a:p>
          <a:p>
            <a:pPr>
              <a:defRPr/>
            </a:pPr>
            <a:r>
              <a:rPr lang="en-US" dirty="0" smtClean="0"/>
              <a:t>					</a:t>
            </a:r>
          </a:p>
          <a:p>
            <a:pPr>
              <a:defRPr/>
            </a:pPr>
            <a:r>
              <a:rPr lang="en-US" dirty="0" smtClean="0"/>
              <a:t>Sri </a:t>
            </a:r>
            <a:r>
              <a:rPr lang="en-US" dirty="0" err="1" smtClean="0"/>
              <a:t>krishna</a:t>
            </a:r>
            <a:r>
              <a:rPr lang="en-US" dirty="0" smtClean="0"/>
              <a:t> </a:t>
            </a:r>
            <a:r>
              <a:rPr lang="en-US" dirty="0" err="1" smtClean="0"/>
              <a:t>lila</a:t>
            </a:r>
            <a:r>
              <a:rPr lang="en-US" dirty="0" smtClean="0"/>
              <a:t> </a:t>
            </a:r>
            <a:r>
              <a:rPr lang="en-US" dirty="0" err="1" smtClean="0"/>
              <a:t>kathane</a:t>
            </a:r>
            <a:r>
              <a:rPr lang="en-US" dirty="0" smtClean="0"/>
              <a:t> </a:t>
            </a:r>
            <a:r>
              <a:rPr lang="en-US" dirty="0" err="1" smtClean="0"/>
              <a:t>sudaksham</a:t>
            </a:r>
            <a:r>
              <a:rPr lang="en-US" dirty="0" smtClean="0"/>
              <a:t>			</a:t>
            </a:r>
          </a:p>
          <a:p>
            <a:pPr>
              <a:defRPr/>
            </a:pPr>
            <a:r>
              <a:rPr lang="en-US" dirty="0" err="1" smtClean="0"/>
              <a:t>Audarya-madhurya</a:t>
            </a:r>
            <a:r>
              <a:rPr lang="en-US" dirty="0" smtClean="0"/>
              <a:t> </a:t>
            </a:r>
            <a:r>
              <a:rPr lang="en-US" dirty="0" err="1" smtClean="0"/>
              <a:t>gunais</a:t>
            </a:r>
            <a:r>
              <a:rPr lang="en-US" dirty="0" smtClean="0"/>
              <a:t> ca </a:t>
            </a:r>
            <a:r>
              <a:rPr lang="en-US" dirty="0" err="1" smtClean="0"/>
              <a:t>yuktam</a:t>
            </a:r>
            <a:endParaRPr lang="en-US" dirty="0" smtClean="0"/>
          </a:p>
          <a:p>
            <a:pPr>
              <a:defRPr/>
            </a:pPr>
            <a:r>
              <a:rPr lang="en-US" dirty="0" err="1" smtClean="0"/>
              <a:t>Varam</a:t>
            </a:r>
            <a:r>
              <a:rPr lang="en-US" dirty="0" smtClean="0"/>
              <a:t> </a:t>
            </a:r>
            <a:r>
              <a:rPr lang="en-US" dirty="0" err="1" smtClean="0"/>
              <a:t>varenyam</a:t>
            </a:r>
            <a:r>
              <a:rPr lang="en-US" dirty="0" smtClean="0"/>
              <a:t> </a:t>
            </a:r>
            <a:r>
              <a:rPr lang="en-US" dirty="0" err="1" smtClean="0"/>
              <a:t>purusham</a:t>
            </a:r>
            <a:r>
              <a:rPr lang="en-US" dirty="0" smtClean="0"/>
              <a:t> </a:t>
            </a:r>
            <a:r>
              <a:rPr lang="en-US" dirty="0" err="1" smtClean="0"/>
              <a:t>mahantam</a:t>
            </a:r>
            <a:r>
              <a:rPr lang="en-US" dirty="0" smtClean="0"/>
              <a:t>			</a:t>
            </a:r>
          </a:p>
          <a:p>
            <a:pPr>
              <a:defRPr/>
            </a:pPr>
            <a:r>
              <a:rPr lang="en-US" dirty="0" err="1" smtClean="0"/>
              <a:t>Narayanam</a:t>
            </a:r>
            <a:r>
              <a:rPr lang="en-US" dirty="0" smtClean="0"/>
              <a:t> </a:t>
            </a:r>
            <a:r>
              <a:rPr lang="en-US" dirty="0" err="1" smtClean="0"/>
              <a:t>tvam</a:t>
            </a:r>
            <a:r>
              <a:rPr lang="en-US" dirty="0" smtClean="0"/>
              <a:t> </a:t>
            </a:r>
            <a:r>
              <a:rPr lang="en-US" dirty="0" err="1" smtClean="0"/>
              <a:t>sirasa</a:t>
            </a:r>
            <a:r>
              <a:rPr lang="en-US" dirty="0" smtClean="0"/>
              <a:t> </a:t>
            </a:r>
            <a:r>
              <a:rPr lang="en-US" dirty="0" err="1" smtClean="0"/>
              <a:t>namami</a:t>
            </a:r>
            <a:r>
              <a:rPr lang="en-US" dirty="0" smtClean="0"/>
              <a:t>			</a:t>
            </a:r>
          </a:p>
          <a:p>
            <a:pPr>
              <a:defRPr/>
            </a:pPr>
            <a:r>
              <a:rPr lang="en-US" dirty="0" smtClean="0"/>
              <a:t>					</a:t>
            </a:r>
          </a:p>
          <a:p>
            <a:pPr>
              <a:defRPr/>
            </a:pPr>
            <a:r>
              <a:rPr lang="en-US" dirty="0" smtClean="0"/>
              <a:t>He </a:t>
            </a:r>
            <a:r>
              <a:rPr lang="en-US" dirty="0" err="1" smtClean="0"/>
              <a:t>krishna</a:t>
            </a:r>
            <a:r>
              <a:rPr lang="en-US" dirty="0" smtClean="0"/>
              <a:t> </a:t>
            </a:r>
            <a:r>
              <a:rPr lang="en-US" dirty="0" err="1" smtClean="0"/>
              <a:t>karuna</a:t>
            </a:r>
            <a:r>
              <a:rPr lang="en-US" dirty="0" smtClean="0"/>
              <a:t> </a:t>
            </a:r>
            <a:r>
              <a:rPr lang="en-US" dirty="0" err="1" smtClean="0"/>
              <a:t>sindho</a:t>
            </a:r>
            <a:r>
              <a:rPr lang="en-US" dirty="0" smtClean="0"/>
              <a:t>, </a:t>
            </a:r>
            <a:r>
              <a:rPr lang="en-US" dirty="0" err="1" smtClean="0"/>
              <a:t>dina</a:t>
            </a:r>
            <a:r>
              <a:rPr lang="en-US" dirty="0" smtClean="0"/>
              <a:t> </a:t>
            </a:r>
            <a:r>
              <a:rPr lang="en-US" dirty="0" err="1" smtClean="0"/>
              <a:t>bandho</a:t>
            </a:r>
            <a:r>
              <a:rPr lang="en-US" dirty="0" smtClean="0"/>
              <a:t> </a:t>
            </a:r>
            <a:r>
              <a:rPr lang="en-US" dirty="0" err="1" smtClean="0"/>
              <a:t>jagat</a:t>
            </a:r>
            <a:r>
              <a:rPr lang="en-US" dirty="0" smtClean="0"/>
              <a:t> pate		</a:t>
            </a:r>
          </a:p>
          <a:p>
            <a:pPr>
              <a:defRPr/>
            </a:pPr>
            <a:r>
              <a:rPr lang="en-US" dirty="0" err="1" smtClean="0"/>
              <a:t>Gopesha</a:t>
            </a:r>
            <a:r>
              <a:rPr lang="en-US" dirty="0" smtClean="0"/>
              <a:t> </a:t>
            </a:r>
            <a:r>
              <a:rPr lang="en-US" dirty="0" err="1" smtClean="0"/>
              <a:t>gopika</a:t>
            </a:r>
            <a:r>
              <a:rPr lang="en-US" dirty="0" smtClean="0"/>
              <a:t> </a:t>
            </a:r>
            <a:r>
              <a:rPr lang="en-US" dirty="0" err="1" smtClean="0"/>
              <a:t>kanta</a:t>
            </a:r>
            <a:r>
              <a:rPr lang="en-US" dirty="0" smtClean="0"/>
              <a:t>, </a:t>
            </a:r>
            <a:r>
              <a:rPr lang="en-US" dirty="0" err="1" smtClean="0"/>
              <a:t>radha</a:t>
            </a:r>
            <a:r>
              <a:rPr lang="en-US" dirty="0" smtClean="0"/>
              <a:t> </a:t>
            </a:r>
            <a:r>
              <a:rPr lang="en-US" dirty="0" err="1" smtClean="0"/>
              <a:t>kanta</a:t>
            </a:r>
            <a:r>
              <a:rPr lang="en-US" dirty="0" smtClean="0"/>
              <a:t> </a:t>
            </a:r>
            <a:r>
              <a:rPr lang="en-US" dirty="0" err="1" smtClean="0"/>
              <a:t>namo</a:t>
            </a:r>
            <a:r>
              <a:rPr lang="en-US" dirty="0" smtClean="0"/>
              <a:t> ‘</a:t>
            </a:r>
            <a:r>
              <a:rPr lang="en-US" dirty="0" err="1" smtClean="0"/>
              <a:t>stu</a:t>
            </a:r>
            <a:r>
              <a:rPr lang="en-US" dirty="0" smtClean="0"/>
              <a:t> </a:t>
            </a:r>
            <a:r>
              <a:rPr lang="en-US" dirty="0" err="1" smtClean="0"/>
              <a:t>te</a:t>
            </a:r>
            <a:endParaRPr lang="en-US" dirty="0" smtClean="0"/>
          </a:p>
          <a:p>
            <a:pPr>
              <a:defRPr/>
            </a:pPr>
            <a:endParaRPr lang="en-US" dirty="0" smtClean="0"/>
          </a:p>
          <a:p>
            <a:pPr>
              <a:defRPr/>
            </a:pPr>
            <a:r>
              <a:rPr lang="en-US" dirty="0" err="1" smtClean="0"/>
              <a:t>tapta</a:t>
            </a:r>
            <a:r>
              <a:rPr lang="en-US" dirty="0" smtClean="0"/>
              <a:t> </a:t>
            </a:r>
            <a:r>
              <a:rPr lang="en-US" dirty="0" err="1" smtClean="0"/>
              <a:t>kancana</a:t>
            </a:r>
            <a:r>
              <a:rPr lang="en-US" dirty="0" smtClean="0"/>
              <a:t> </a:t>
            </a:r>
            <a:r>
              <a:rPr lang="en-US" dirty="0" err="1" smtClean="0"/>
              <a:t>gaurangi</a:t>
            </a:r>
            <a:r>
              <a:rPr lang="en-US" dirty="0" smtClean="0"/>
              <a:t>, </a:t>
            </a:r>
            <a:r>
              <a:rPr lang="en-US" dirty="0" err="1" smtClean="0"/>
              <a:t>radhe</a:t>
            </a:r>
            <a:r>
              <a:rPr lang="en-US" dirty="0" smtClean="0"/>
              <a:t> </a:t>
            </a:r>
            <a:r>
              <a:rPr lang="en-US" dirty="0" err="1" smtClean="0"/>
              <a:t>vrindavaneshvari</a:t>
            </a:r>
            <a:endParaRPr lang="en-US" dirty="0" smtClean="0"/>
          </a:p>
          <a:p>
            <a:pPr>
              <a:defRPr/>
            </a:pPr>
            <a:r>
              <a:rPr lang="en-US" dirty="0" err="1" smtClean="0"/>
              <a:t>vrsabhanu</a:t>
            </a:r>
            <a:r>
              <a:rPr lang="en-US" dirty="0" smtClean="0"/>
              <a:t> </a:t>
            </a:r>
            <a:r>
              <a:rPr lang="en-US" dirty="0" err="1" smtClean="0"/>
              <a:t>sute</a:t>
            </a:r>
            <a:r>
              <a:rPr lang="en-US" dirty="0" smtClean="0"/>
              <a:t> </a:t>
            </a:r>
            <a:r>
              <a:rPr lang="en-US" dirty="0" err="1" smtClean="0"/>
              <a:t>devi</a:t>
            </a:r>
            <a:r>
              <a:rPr lang="en-US" dirty="0" smtClean="0"/>
              <a:t>, </a:t>
            </a:r>
            <a:r>
              <a:rPr lang="en-US" dirty="0" err="1" smtClean="0"/>
              <a:t>pranamami</a:t>
            </a:r>
            <a:r>
              <a:rPr lang="en-US" dirty="0" smtClean="0"/>
              <a:t> </a:t>
            </a:r>
            <a:r>
              <a:rPr lang="en-US" dirty="0" err="1" smtClean="0"/>
              <a:t>hari</a:t>
            </a:r>
            <a:r>
              <a:rPr lang="en-US" dirty="0" smtClean="0"/>
              <a:t> </a:t>
            </a:r>
            <a:r>
              <a:rPr lang="en-US" dirty="0" err="1" smtClean="0"/>
              <a:t>priye</a:t>
            </a:r>
            <a:endParaRPr lang="en-US" dirty="0" smtClean="0"/>
          </a:p>
          <a:p>
            <a:pPr>
              <a:defRPr/>
            </a:pPr>
            <a:endParaRPr lang="en-US" dirty="0" smtClean="0"/>
          </a:p>
          <a:p>
            <a:pPr>
              <a:defRPr/>
            </a:pPr>
            <a:r>
              <a:rPr lang="en-US" dirty="0" err="1" smtClean="0"/>
              <a:t>bhajami</a:t>
            </a:r>
            <a:r>
              <a:rPr lang="en-US" dirty="0" smtClean="0"/>
              <a:t> </a:t>
            </a:r>
            <a:r>
              <a:rPr lang="en-US" dirty="0" err="1" smtClean="0"/>
              <a:t>radham</a:t>
            </a:r>
            <a:r>
              <a:rPr lang="en-US" dirty="0" smtClean="0"/>
              <a:t> </a:t>
            </a:r>
            <a:r>
              <a:rPr lang="en-US" dirty="0" err="1" smtClean="0"/>
              <a:t>aravinda</a:t>
            </a:r>
            <a:r>
              <a:rPr lang="en-US" dirty="0" smtClean="0"/>
              <a:t> </a:t>
            </a:r>
            <a:r>
              <a:rPr lang="en-US" dirty="0" err="1" smtClean="0"/>
              <a:t>netram</a:t>
            </a:r>
            <a:endParaRPr lang="en-US" dirty="0" smtClean="0"/>
          </a:p>
          <a:p>
            <a:pPr>
              <a:defRPr/>
            </a:pPr>
            <a:r>
              <a:rPr lang="en-US" dirty="0" err="1" smtClean="0"/>
              <a:t>smarami</a:t>
            </a:r>
            <a:r>
              <a:rPr lang="en-US" dirty="0" smtClean="0"/>
              <a:t> </a:t>
            </a:r>
            <a:r>
              <a:rPr lang="en-US" dirty="0" err="1" smtClean="0"/>
              <a:t>radham</a:t>
            </a:r>
            <a:r>
              <a:rPr lang="en-US" dirty="0" smtClean="0"/>
              <a:t> </a:t>
            </a:r>
            <a:r>
              <a:rPr lang="en-US" dirty="0" err="1" smtClean="0"/>
              <a:t>madhurasmi-tasyam</a:t>
            </a:r>
            <a:endParaRPr lang="en-US" dirty="0" smtClean="0"/>
          </a:p>
          <a:p>
            <a:pPr>
              <a:defRPr/>
            </a:pPr>
            <a:r>
              <a:rPr lang="en-US" dirty="0" err="1" smtClean="0"/>
              <a:t>vadami</a:t>
            </a:r>
            <a:r>
              <a:rPr lang="en-US" dirty="0" smtClean="0"/>
              <a:t> </a:t>
            </a:r>
            <a:r>
              <a:rPr lang="en-US" dirty="0" err="1" smtClean="0"/>
              <a:t>radham</a:t>
            </a:r>
            <a:r>
              <a:rPr lang="en-US" dirty="0" smtClean="0"/>
              <a:t> </a:t>
            </a:r>
            <a:r>
              <a:rPr lang="en-US" dirty="0" err="1" smtClean="0"/>
              <a:t>karuna</a:t>
            </a:r>
            <a:r>
              <a:rPr lang="en-US" dirty="0" smtClean="0"/>
              <a:t> </a:t>
            </a:r>
            <a:r>
              <a:rPr lang="en-US" dirty="0" err="1" smtClean="0"/>
              <a:t>bharardram</a:t>
            </a:r>
            <a:endParaRPr lang="en-US" dirty="0" smtClean="0"/>
          </a:p>
          <a:p>
            <a:pPr>
              <a:defRPr/>
            </a:pPr>
            <a:r>
              <a:rPr lang="en-US" dirty="0" err="1" smtClean="0"/>
              <a:t>tato</a:t>
            </a:r>
            <a:r>
              <a:rPr lang="en-US" dirty="0" smtClean="0"/>
              <a:t> </a:t>
            </a:r>
            <a:r>
              <a:rPr lang="en-US" dirty="0" err="1" smtClean="0"/>
              <a:t>mam</a:t>
            </a:r>
            <a:r>
              <a:rPr lang="en-US" dirty="0" smtClean="0"/>
              <a:t> </a:t>
            </a:r>
            <a:r>
              <a:rPr lang="en-US" dirty="0" err="1" smtClean="0"/>
              <a:t>anyasti</a:t>
            </a:r>
            <a:r>
              <a:rPr lang="en-US" dirty="0" smtClean="0"/>
              <a:t> </a:t>
            </a:r>
            <a:r>
              <a:rPr lang="en-US" dirty="0" err="1" smtClean="0"/>
              <a:t>gatir</a:t>
            </a:r>
            <a:r>
              <a:rPr lang="en-US" dirty="0" smtClean="0"/>
              <a:t> </a:t>
            </a:r>
            <a:r>
              <a:rPr lang="en-US" dirty="0" err="1" smtClean="0"/>
              <a:t>na</a:t>
            </a:r>
            <a:r>
              <a:rPr lang="en-US" dirty="0" smtClean="0"/>
              <a:t> </a:t>
            </a:r>
            <a:r>
              <a:rPr lang="en-US" dirty="0" err="1" smtClean="0"/>
              <a:t>kapi</a:t>
            </a:r>
            <a:endParaRPr lang="en-US" dirty="0" smtClean="0"/>
          </a:p>
          <a:p>
            <a:pPr>
              <a:defRPr/>
            </a:pPr>
            <a:endParaRPr lang="en-US" dirty="0" smtClean="0"/>
          </a:p>
          <a:p>
            <a:pPr>
              <a:defRPr/>
            </a:pPr>
            <a:r>
              <a:rPr lang="en-US" dirty="0" err="1" smtClean="0"/>
              <a:t>bhaktya</a:t>
            </a:r>
            <a:r>
              <a:rPr lang="en-US" dirty="0" smtClean="0"/>
              <a:t> </a:t>
            </a:r>
            <a:r>
              <a:rPr lang="en-US" dirty="0" err="1" smtClean="0"/>
              <a:t>vihina</a:t>
            </a:r>
            <a:r>
              <a:rPr lang="en-US" dirty="0" smtClean="0"/>
              <a:t> </a:t>
            </a:r>
            <a:r>
              <a:rPr lang="en-US" dirty="0" err="1" smtClean="0"/>
              <a:t>aparadha</a:t>
            </a:r>
            <a:r>
              <a:rPr lang="en-US" dirty="0" smtClean="0"/>
              <a:t> </a:t>
            </a:r>
            <a:r>
              <a:rPr lang="en-US" dirty="0" err="1" smtClean="0"/>
              <a:t>lakshai</a:t>
            </a:r>
            <a:endParaRPr lang="en-US" dirty="0" smtClean="0"/>
          </a:p>
          <a:p>
            <a:pPr>
              <a:defRPr/>
            </a:pPr>
            <a:r>
              <a:rPr lang="en-US" dirty="0" err="1" smtClean="0"/>
              <a:t>ksiptas</a:t>
            </a:r>
            <a:r>
              <a:rPr lang="en-US" dirty="0" smtClean="0"/>
              <a:t> ca </a:t>
            </a:r>
            <a:r>
              <a:rPr lang="en-US" dirty="0" err="1" smtClean="0"/>
              <a:t>kamadi</a:t>
            </a:r>
            <a:r>
              <a:rPr lang="en-US" dirty="0" smtClean="0"/>
              <a:t> </a:t>
            </a:r>
            <a:r>
              <a:rPr lang="en-US" dirty="0" err="1" smtClean="0"/>
              <a:t>taranga</a:t>
            </a:r>
            <a:r>
              <a:rPr lang="en-US" dirty="0" smtClean="0"/>
              <a:t> </a:t>
            </a:r>
            <a:r>
              <a:rPr lang="en-US" dirty="0" err="1" smtClean="0"/>
              <a:t>madhye</a:t>
            </a:r>
            <a:endParaRPr lang="en-US" dirty="0" smtClean="0"/>
          </a:p>
          <a:p>
            <a:pPr>
              <a:defRPr/>
            </a:pPr>
            <a:r>
              <a:rPr lang="en-US" dirty="0" err="1" smtClean="0"/>
              <a:t>krpamayi</a:t>
            </a:r>
            <a:r>
              <a:rPr lang="en-US" dirty="0" smtClean="0"/>
              <a:t> </a:t>
            </a:r>
            <a:r>
              <a:rPr lang="en-US" dirty="0" err="1" smtClean="0"/>
              <a:t>tvam</a:t>
            </a:r>
            <a:r>
              <a:rPr lang="en-US" dirty="0" smtClean="0"/>
              <a:t> </a:t>
            </a:r>
            <a:r>
              <a:rPr lang="en-US" dirty="0" err="1" smtClean="0"/>
              <a:t>saranam</a:t>
            </a:r>
            <a:r>
              <a:rPr lang="en-US" dirty="0" smtClean="0"/>
              <a:t> </a:t>
            </a:r>
            <a:r>
              <a:rPr lang="en-US" dirty="0" err="1" smtClean="0"/>
              <a:t>prapanna</a:t>
            </a:r>
            <a:endParaRPr lang="en-US" dirty="0" smtClean="0"/>
          </a:p>
          <a:p>
            <a:pPr>
              <a:defRPr/>
            </a:pPr>
            <a:r>
              <a:rPr lang="en-US" dirty="0" err="1" smtClean="0"/>
              <a:t>vrinde</a:t>
            </a:r>
            <a:r>
              <a:rPr lang="en-US" dirty="0" smtClean="0"/>
              <a:t> </a:t>
            </a:r>
            <a:r>
              <a:rPr lang="en-US" dirty="0" err="1" smtClean="0"/>
              <a:t>numas</a:t>
            </a:r>
            <a:r>
              <a:rPr lang="en-US" dirty="0" smtClean="0"/>
              <a:t> </a:t>
            </a:r>
            <a:r>
              <a:rPr lang="en-US" dirty="0" err="1" smtClean="0"/>
              <a:t>te</a:t>
            </a:r>
            <a:r>
              <a:rPr lang="en-US" dirty="0" smtClean="0"/>
              <a:t> </a:t>
            </a:r>
            <a:r>
              <a:rPr lang="en-US" dirty="0" err="1" smtClean="0"/>
              <a:t>caranara</a:t>
            </a:r>
            <a:r>
              <a:rPr lang="en-US" dirty="0" smtClean="0"/>
              <a:t> </a:t>
            </a:r>
            <a:r>
              <a:rPr lang="en-US" dirty="0" err="1" smtClean="0"/>
              <a:t>vindam</a:t>
            </a:r>
            <a:endParaRPr lang="en-US" dirty="0"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6000EE-60CF-4B41-9EF9-9C5143C98DDD}" type="slidenum">
              <a:rPr lang="en-US" smtClean="0"/>
              <a:pPr>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Om </a:t>
            </a:r>
            <a:r>
              <a:rPr lang="en-US" dirty="0" err="1" smtClean="0"/>
              <a:t>Ajnana</a:t>
            </a:r>
            <a:r>
              <a:rPr lang="en-US" dirty="0" smtClean="0"/>
              <a:t> </a:t>
            </a:r>
            <a:r>
              <a:rPr lang="en-US" dirty="0" err="1" smtClean="0"/>
              <a:t>timirandhasya</a:t>
            </a:r>
            <a:r>
              <a:rPr lang="en-US" dirty="0" smtClean="0"/>
              <a:t>, </a:t>
            </a:r>
            <a:r>
              <a:rPr lang="en-US" dirty="0" err="1" smtClean="0"/>
              <a:t>jnananjana</a:t>
            </a:r>
            <a:r>
              <a:rPr lang="en-US" dirty="0" smtClean="0"/>
              <a:t> </a:t>
            </a:r>
            <a:r>
              <a:rPr lang="en-US" dirty="0" err="1" smtClean="0"/>
              <a:t>salakaya</a:t>
            </a:r>
            <a:r>
              <a:rPr lang="en-US" dirty="0" smtClean="0"/>
              <a:t>		</a:t>
            </a:r>
          </a:p>
          <a:p>
            <a:pPr>
              <a:defRPr/>
            </a:pPr>
            <a:r>
              <a:rPr lang="en-US" dirty="0" err="1" smtClean="0"/>
              <a:t>Caksur</a:t>
            </a:r>
            <a:r>
              <a:rPr lang="en-US" dirty="0" smtClean="0"/>
              <a:t> </a:t>
            </a:r>
            <a:r>
              <a:rPr lang="en-US" dirty="0" err="1" smtClean="0"/>
              <a:t>unmimiltam</a:t>
            </a:r>
            <a:r>
              <a:rPr lang="en-US" dirty="0" smtClean="0"/>
              <a:t> </a:t>
            </a:r>
            <a:r>
              <a:rPr lang="en-US" dirty="0" err="1" smtClean="0"/>
              <a:t>yena</a:t>
            </a:r>
            <a:r>
              <a:rPr lang="en-US" dirty="0" smtClean="0"/>
              <a:t>, </a:t>
            </a:r>
            <a:r>
              <a:rPr lang="en-US" dirty="0" err="1" smtClean="0"/>
              <a:t>tasmai</a:t>
            </a:r>
            <a:r>
              <a:rPr lang="en-US" dirty="0" smtClean="0"/>
              <a:t> </a:t>
            </a:r>
            <a:r>
              <a:rPr lang="en-US" dirty="0" err="1" smtClean="0"/>
              <a:t>sri</a:t>
            </a:r>
            <a:r>
              <a:rPr lang="en-US" dirty="0" smtClean="0"/>
              <a:t> </a:t>
            </a:r>
            <a:r>
              <a:rPr lang="en-US" dirty="0" err="1" smtClean="0"/>
              <a:t>gurave</a:t>
            </a:r>
            <a:r>
              <a:rPr lang="en-US" dirty="0" smtClean="0"/>
              <a:t> </a:t>
            </a:r>
            <a:r>
              <a:rPr lang="en-US" dirty="0" err="1" smtClean="0"/>
              <a:t>namah</a:t>
            </a:r>
            <a:r>
              <a:rPr lang="en-US" dirty="0" smtClean="0"/>
              <a:t>		</a:t>
            </a:r>
          </a:p>
          <a:p>
            <a:pPr>
              <a:defRPr/>
            </a:pPr>
            <a:endParaRPr lang="en-US" dirty="0" smtClean="0"/>
          </a:p>
          <a:p>
            <a:pPr>
              <a:defRPr/>
            </a:pPr>
            <a:r>
              <a:rPr lang="en-US" dirty="0" err="1" smtClean="0"/>
              <a:t>Namah</a:t>
            </a:r>
            <a:r>
              <a:rPr lang="en-US" dirty="0" smtClean="0"/>
              <a:t> </a:t>
            </a:r>
            <a:r>
              <a:rPr lang="en-US" dirty="0" err="1" smtClean="0"/>
              <a:t>om</a:t>
            </a:r>
            <a:r>
              <a:rPr lang="en-US" dirty="0" smtClean="0"/>
              <a:t> </a:t>
            </a:r>
            <a:r>
              <a:rPr lang="en-US" dirty="0" err="1" smtClean="0"/>
              <a:t>vishnu</a:t>
            </a:r>
            <a:r>
              <a:rPr lang="en-US" dirty="0" smtClean="0"/>
              <a:t> </a:t>
            </a:r>
            <a:r>
              <a:rPr lang="en-US" dirty="0" err="1" smtClean="0"/>
              <a:t>padaya</a:t>
            </a:r>
            <a:r>
              <a:rPr lang="en-US" dirty="0" smtClean="0"/>
              <a:t>, </a:t>
            </a:r>
            <a:r>
              <a:rPr lang="en-US" dirty="0" err="1" smtClean="0"/>
              <a:t>radhikayah</a:t>
            </a:r>
            <a:r>
              <a:rPr lang="en-US" dirty="0" smtClean="0"/>
              <a:t> </a:t>
            </a:r>
            <a:r>
              <a:rPr lang="en-US" dirty="0" err="1" smtClean="0"/>
              <a:t>priyatmane</a:t>
            </a:r>
            <a:r>
              <a:rPr lang="en-US" dirty="0" smtClean="0"/>
              <a:t>		</a:t>
            </a:r>
          </a:p>
          <a:p>
            <a:pPr>
              <a:defRPr/>
            </a:pPr>
            <a:r>
              <a:rPr lang="en-US" dirty="0" smtClean="0"/>
              <a:t>Sri-</a:t>
            </a:r>
            <a:r>
              <a:rPr lang="en-US" dirty="0" err="1" smtClean="0"/>
              <a:t>srimad</a:t>
            </a:r>
            <a:r>
              <a:rPr lang="en-US" dirty="0" smtClean="0"/>
              <a:t> </a:t>
            </a:r>
            <a:r>
              <a:rPr lang="en-US" dirty="0" err="1" smtClean="0"/>
              <a:t>bhaktivedanta</a:t>
            </a:r>
            <a:r>
              <a:rPr lang="en-US" dirty="0" smtClean="0"/>
              <a:t>, </a:t>
            </a:r>
            <a:r>
              <a:rPr lang="en-US" dirty="0" err="1" smtClean="0"/>
              <a:t>narayana</a:t>
            </a:r>
            <a:r>
              <a:rPr lang="en-US" dirty="0" smtClean="0"/>
              <a:t> </a:t>
            </a:r>
            <a:r>
              <a:rPr lang="en-US" dirty="0" err="1" smtClean="0"/>
              <a:t>iti</a:t>
            </a:r>
            <a:r>
              <a:rPr lang="en-US" dirty="0" smtClean="0"/>
              <a:t> </a:t>
            </a:r>
            <a:r>
              <a:rPr lang="en-US" dirty="0" err="1" smtClean="0"/>
              <a:t>namine</a:t>
            </a:r>
            <a:r>
              <a:rPr lang="en-US" dirty="0" smtClean="0"/>
              <a:t>		</a:t>
            </a:r>
          </a:p>
          <a:p>
            <a:pPr>
              <a:defRPr/>
            </a:pPr>
            <a:r>
              <a:rPr lang="en-US" dirty="0" smtClean="0"/>
              <a:t>					</a:t>
            </a:r>
          </a:p>
          <a:p>
            <a:pPr>
              <a:defRPr/>
            </a:pPr>
            <a:r>
              <a:rPr lang="en-US" dirty="0" smtClean="0"/>
              <a:t>Sri </a:t>
            </a:r>
            <a:r>
              <a:rPr lang="en-US" dirty="0" err="1" smtClean="0"/>
              <a:t>krishna</a:t>
            </a:r>
            <a:r>
              <a:rPr lang="en-US" dirty="0" smtClean="0"/>
              <a:t> </a:t>
            </a:r>
            <a:r>
              <a:rPr lang="en-US" dirty="0" err="1" smtClean="0"/>
              <a:t>lila</a:t>
            </a:r>
            <a:r>
              <a:rPr lang="en-US" dirty="0" smtClean="0"/>
              <a:t> </a:t>
            </a:r>
            <a:r>
              <a:rPr lang="en-US" dirty="0" err="1" smtClean="0"/>
              <a:t>kathane</a:t>
            </a:r>
            <a:r>
              <a:rPr lang="en-US" dirty="0" smtClean="0"/>
              <a:t> </a:t>
            </a:r>
            <a:r>
              <a:rPr lang="en-US" dirty="0" err="1" smtClean="0"/>
              <a:t>sudaksham</a:t>
            </a:r>
            <a:r>
              <a:rPr lang="en-US" dirty="0" smtClean="0"/>
              <a:t>			</a:t>
            </a:r>
          </a:p>
          <a:p>
            <a:pPr>
              <a:defRPr/>
            </a:pPr>
            <a:r>
              <a:rPr lang="en-US" dirty="0" err="1" smtClean="0"/>
              <a:t>Audarya-madhurya</a:t>
            </a:r>
            <a:r>
              <a:rPr lang="en-US" dirty="0" smtClean="0"/>
              <a:t> </a:t>
            </a:r>
            <a:r>
              <a:rPr lang="en-US" dirty="0" err="1" smtClean="0"/>
              <a:t>gunais</a:t>
            </a:r>
            <a:r>
              <a:rPr lang="en-US" dirty="0" smtClean="0"/>
              <a:t> ca </a:t>
            </a:r>
            <a:r>
              <a:rPr lang="en-US" dirty="0" err="1" smtClean="0"/>
              <a:t>yuktam</a:t>
            </a:r>
            <a:endParaRPr lang="en-US" dirty="0" smtClean="0"/>
          </a:p>
          <a:p>
            <a:pPr>
              <a:defRPr/>
            </a:pPr>
            <a:r>
              <a:rPr lang="en-US" dirty="0" err="1" smtClean="0"/>
              <a:t>Varam</a:t>
            </a:r>
            <a:r>
              <a:rPr lang="en-US" dirty="0" smtClean="0"/>
              <a:t> </a:t>
            </a:r>
            <a:r>
              <a:rPr lang="en-US" dirty="0" err="1" smtClean="0"/>
              <a:t>varenyam</a:t>
            </a:r>
            <a:r>
              <a:rPr lang="en-US" dirty="0" smtClean="0"/>
              <a:t> </a:t>
            </a:r>
            <a:r>
              <a:rPr lang="en-US" dirty="0" err="1" smtClean="0"/>
              <a:t>purusham</a:t>
            </a:r>
            <a:r>
              <a:rPr lang="en-US" dirty="0" smtClean="0"/>
              <a:t> </a:t>
            </a:r>
            <a:r>
              <a:rPr lang="en-US" dirty="0" err="1" smtClean="0"/>
              <a:t>mahantam</a:t>
            </a:r>
            <a:r>
              <a:rPr lang="en-US" dirty="0" smtClean="0"/>
              <a:t>			</a:t>
            </a:r>
          </a:p>
          <a:p>
            <a:pPr>
              <a:defRPr/>
            </a:pPr>
            <a:r>
              <a:rPr lang="en-US" dirty="0" err="1" smtClean="0"/>
              <a:t>Narayanam</a:t>
            </a:r>
            <a:r>
              <a:rPr lang="en-US" dirty="0" smtClean="0"/>
              <a:t> </a:t>
            </a:r>
            <a:r>
              <a:rPr lang="en-US" dirty="0" err="1" smtClean="0"/>
              <a:t>tvam</a:t>
            </a:r>
            <a:r>
              <a:rPr lang="en-US" dirty="0" smtClean="0"/>
              <a:t> </a:t>
            </a:r>
            <a:r>
              <a:rPr lang="en-US" dirty="0" err="1" smtClean="0"/>
              <a:t>sirasa</a:t>
            </a:r>
            <a:r>
              <a:rPr lang="en-US" dirty="0" smtClean="0"/>
              <a:t> </a:t>
            </a:r>
            <a:r>
              <a:rPr lang="en-US" dirty="0" err="1" smtClean="0"/>
              <a:t>namami</a:t>
            </a:r>
            <a:r>
              <a:rPr lang="en-US" dirty="0" smtClean="0"/>
              <a:t>			</a:t>
            </a:r>
          </a:p>
          <a:p>
            <a:pPr>
              <a:defRPr/>
            </a:pPr>
            <a:r>
              <a:rPr lang="en-US" dirty="0" smtClean="0"/>
              <a:t>					</a:t>
            </a:r>
          </a:p>
          <a:p>
            <a:pPr>
              <a:defRPr/>
            </a:pPr>
            <a:r>
              <a:rPr lang="en-US" dirty="0" smtClean="0"/>
              <a:t>He </a:t>
            </a:r>
            <a:r>
              <a:rPr lang="en-US" dirty="0" err="1" smtClean="0"/>
              <a:t>krishna</a:t>
            </a:r>
            <a:r>
              <a:rPr lang="en-US" dirty="0" smtClean="0"/>
              <a:t> </a:t>
            </a:r>
            <a:r>
              <a:rPr lang="en-US" dirty="0" err="1" smtClean="0"/>
              <a:t>karuna</a:t>
            </a:r>
            <a:r>
              <a:rPr lang="en-US" dirty="0" smtClean="0"/>
              <a:t> </a:t>
            </a:r>
            <a:r>
              <a:rPr lang="en-US" dirty="0" err="1" smtClean="0"/>
              <a:t>sindho</a:t>
            </a:r>
            <a:r>
              <a:rPr lang="en-US" dirty="0" smtClean="0"/>
              <a:t>, </a:t>
            </a:r>
            <a:r>
              <a:rPr lang="en-US" dirty="0" err="1" smtClean="0"/>
              <a:t>dina</a:t>
            </a:r>
            <a:r>
              <a:rPr lang="en-US" dirty="0" smtClean="0"/>
              <a:t> </a:t>
            </a:r>
            <a:r>
              <a:rPr lang="en-US" dirty="0" err="1" smtClean="0"/>
              <a:t>bandho</a:t>
            </a:r>
            <a:r>
              <a:rPr lang="en-US" dirty="0" smtClean="0"/>
              <a:t> </a:t>
            </a:r>
            <a:r>
              <a:rPr lang="en-US" dirty="0" err="1" smtClean="0"/>
              <a:t>jagat</a:t>
            </a:r>
            <a:r>
              <a:rPr lang="en-US" dirty="0" smtClean="0"/>
              <a:t> pate		</a:t>
            </a:r>
          </a:p>
          <a:p>
            <a:pPr>
              <a:defRPr/>
            </a:pPr>
            <a:r>
              <a:rPr lang="en-US" dirty="0" err="1" smtClean="0"/>
              <a:t>Gopesha</a:t>
            </a:r>
            <a:r>
              <a:rPr lang="en-US" dirty="0" smtClean="0"/>
              <a:t> </a:t>
            </a:r>
            <a:r>
              <a:rPr lang="en-US" dirty="0" err="1" smtClean="0"/>
              <a:t>gopika</a:t>
            </a:r>
            <a:r>
              <a:rPr lang="en-US" dirty="0" smtClean="0"/>
              <a:t> </a:t>
            </a:r>
            <a:r>
              <a:rPr lang="en-US" dirty="0" err="1" smtClean="0"/>
              <a:t>kanta</a:t>
            </a:r>
            <a:r>
              <a:rPr lang="en-US" dirty="0" smtClean="0"/>
              <a:t>, </a:t>
            </a:r>
            <a:r>
              <a:rPr lang="en-US" dirty="0" err="1" smtClean="0"/>
              <a:t>radha</a:t>
            </a:r>
            <a:r>
              <a:rPr lang="en-US" dirty="0" smtClean="0"/>
              <a:t> </a:t>
            </a:r>
            <a:r>
              <a:rPr lang="en-US" dirty="0" err="1" smtClean="0"/>
              <a:t>kanta</a:t>
            </a:r>
            <a:r>
              <a:rPr lang="en-US" dirty="0" smtClean="0"/>
              <a:t> </a:t>
            </a:r>
            <a:r>
              <a:rPr lang="en-US" dirty="0" err="1" smtClean="0"/>
              <a:t>namo</a:t>
            </a:r>
            <a:r>
              <a:rPr lang="en-US" dirty="0" smtClean="0"/>
              <a:t> ‘</a:t>
            </a:r>
            <a:r>
              <a:rPr lang="en-US" dirty="0" err="1" smtClean="0"/>
              <a:t>stu</a:t>
            </a:r>
            <a:r>
              <a:rPr lang="en-US" dirty="0" smtClean="0"/>
              <a:t> </a:t>
            </a:r>
            <a:r>
              <a:rPr lang="en-US" dirty="0" err="1" smtClean="0"/>
              <a:t>te</a:t>
            </a:r>
            <a:endParaRPr lang="en-US" dirty="0" smtClean="0"/>
          </a:p>
          <a:p>
            <a:pPr>
              <a:defRPr/>
            </a:pPr>
            <a:endParaRPr lang="en-US" dirty="0" smtClean="0"/>
          </a:p>
          <a:p>
            <a:pPr>
              <a:defRPr/>
            </a:pPr>
            <a:r>
              <a:rPr lang="en-US" dirty="0" err="1" smtClean="0"/>
              <a:t>tapta</a:t>
            </a:r>
            <a:r>
              <a:rPr lang="en-US" dirty="0" smtClean="0"/>
              <a:t> </a:t>
            </a:r>
            <a:r>
              <a:rPr lang="en-US" dirty="0" err="1" smtClean="0"/>
              <a:t>kancana</a:t>
            </a:r>
            <a:r>
              <a:rPr lang="en-US" dirty="0" smtClean="0"/>
              <a:t> </a:t>
            </a:r>
            <a:r>
              <a:rPr lang="en-US" dirty="0" err="1" smtClean="0"/>
              <a:t>gaurangi</a:t>
            </a:r>
            <a:r>
              <a:rPr lang="en-US" dirty="0" smtClean="0"/>
              <a:t>, </a:t>
            </a:r>
            <a:r>
              <a:rPr lang="en-US" dirty="0" err="1" smtClean="0"/>
              <a:t>radhe</a:t>
            </a:r>
            <a:r>
              <a:rPr lang="en-US" dirty="0" smtClean="0"/>
              <a:t> </a:t>
            </a:r>
            <a:r>
              <a:rPr lang="en-US" dirty="0" err="1" smtClean="0"/>
              <a:t>vrindavaneshvari</a:t>
            </a:r>
            <a:endParaRPr lang="en-US" dirty="0" smtClean="0"/>
          </a:p>
          <a:p>
            <a:pPr>
              <a:defRPr/>
            </a:pPr>
            <a:r>
              <a:rPr lang="en-US" dirty="0" err="1" smtClean="0"/>
              <a:t>vrsabhanu</a:t>
            </a:r>
            <a:r>
              <a:rPr lang="en-US" dirty="0" smtClean="0"/>
              <a:t> </a:t>
            </a:r>
            <a:r>
              <a:rPr lang="en-US" dirty="0" err="1" smtClean="0"/>
              <a:t>sute</a:t>
            </a:r>
            <a:r>
              <a:rPr lang="en-US" dirty="0" smtClean="0"/>
              <a:t> </a:t>
            </a:r>
            <a:r>
              <a:rPr lang="en-US" dirty="0" err="1" smtClean="0"/>
              <a:t>devi</a:t>
            </a:r>
            <a:r>
              <a:rPr lang="en-US" dirty="0" smtClean="0"/>
              <a:t>, </a:t>
            </a:r>
            <a:r>
              <a:rPr lang="en-US" dirty="0" err="1" smtClean="0"/>
              <a:t>pranamami</a:t>
            </a:r>
            <a:r>
              <a:rPr lang="en-US" dirty="0" smtClean="0"/>
              <a:t> </a:t>
            </a:r>
            <a:r>
              <a:rPr lang="en-US" dirty="0" err="1" smtClean="0"/>
              <a:t>hari</a:t>
            </a:r>
            <a:r>
              <a:rPr lang="en-US" dirty="0" smtClean="0"/>
              <a:t> </a:t>
            </a:r>
            <a:r>
              <a:rPr lang="en-US" dirty="0" err="1" smtClean="0"/>
              <a:t>priye</a:t>
            </a:r>
            <a:endParaRPr lang="en-US" dirty="0" smtClean="0"/>
          </a:p>
          <a:p>
            <a:pPr>
              <a:defRPr/>
            </a:pPr>
            <a:endParaRPr lang="en-US" dirty="0" smtClean="0"/>
          </a:p>
          <a:p>
            <a:pPr>
              <a:defRPr/>
            </a:pPr>
            <a:r>
              <a:rPr lang="en-US" dirty="0" err="1" smtClean="0"/>
              <a:t>bhajami</a:t>
            </a:r>
            <a:r>
              <a:rPr lang="en-US" dirty="0" smtClean="0"/>
              <a:t> </a:t>
            </a:r>
            <a:r>
              <a:rPr lang="en-US" dirty="0" err="1" smtClean="0"/>
              <a:t>radham</a:t>
            </a:r>
            <a:r>
              <a:rPr lang="en-US" dirty="0" smtClean="0"/>
              <a:t> </a:t>
            </a:r>
            <a:r>
              <a:rPr lang="en-US" dirty="0" err="1" smtClean="0"/>
              <a:t>aravinda</a:t>
            </a:r>
            <a:r>
              <a:rPr lang="en-US" dirty="0" smtClean="0"/>
              <a:t> </a:t>
            </a:r>
            <a:r>
              <a:rPr lang="en-US" dirty="0" err="1" smtClean="0"/>
              <a:t>netram</a:t>
            </a:r>
            <a:endParaRPr lang="en-US" dirty="0" smtClean="0"/>
          </a:p>
          <a:p>
            <a:pPr>
              <a:defRPr/>
            </a:pPr>
            <a:r>
              <a:rPr lang="en-US" dirty="0" err="1" smtClean="0"/>
              <a:t>smarami</a:t>
            </a:r>
            <a:r>
              <a:rPr lang="en-US" dirty="0" smtClean="0"/>
              <a:t> </a:t>
            </a:r>
            <a:r>
              <a:rPr lang="en-US" dirty="0" err="1" smtClean="0"/>
              <a:t>radham</a:t>
            </a:r>
            <a:r>
              <a:rPr lang="en-US" dirty="0" smtClean="0"/>
              <a:t> </a:t>
            </a:r>
            <a:r>
              <a:rPr lang="en-US" dirty="0" err="1" smtClean="0"/>
              <a:t>madhurasmi-tasyam</a:t>
            </a:r>
            <a:endParaRPr lang="en-US" dirty="0" smtClean="0"/>
          </a:p>
          <a:p>
            <a:pPr>
              <a:defRPr/>
            </a:pPr>
            <a:r>
              <a:rPr lang="en-US" dirty="0" err="1" smtClean="0"/>
              <a:t>vadami</a:t>
            </a:r>
            <a:r>
              <a:rPr lang="en-US" dirty="0" smtClean="0"/>
              <a:t> </a:t>
            </a:r>
            <a:r>
              <a:rPr lang="en-US" dirty="0" err="1" smtClean="0"/>
              <a:t>radham</a:t>
            </a:r>
            <a:r>
              <a:rPr lang="en-US" dirty="0" smtClean="0"/>
              <a:t> </a:t>
            </a:r>
            <a:r>
              <a:rPr lang="en-US" dirty="0" err="1" smtClean="0"/>
              <a:t>karuna</a:t>
            </a:r>
            <a:r>
              <a:rPr lang="en-US" dirty="0" smtClean="0"/>
              <a:t> </a:t>
            </a:r>
            <a:r>
              <a:rPr lang="en-US" dirty="0" err="1" smtClean="0"/>
              <a:t>bharardram</a:t>
            </a:r>
            <a:endParaRPr lang="en-US" dirty="0" smtClean="0"/>
          </a:p>
          <a:p>
            <a:pPr>
              <a:defRPr/>
            </a:pPr>
            <a:r>
              <a:rPr lang="en-US" dirty="0" err="1" smtClean="0"/>
              <a:t>tato</a:t>
            </a:r>
            <a:r>
              <a:rPr lang="en-US" dirty="0" smtClean="0"/>
              <a:t> </a:t>
            </a:r>
            <a:r>
              <a:rPr lang="en-US" dirty="0" err="1" smtClean="0"/>
              <a:t>mam</a:t>
            </a:r>
            <a:r>
              <a:rPr lang="en-US" dirty="0" smtClean="0"/>
              <a:t> </a:t>
            </a:r>
            <a:r>
              <a:rPr lang="en-US" dirty="0" err="1" smtClean="0"/>
              <a:t>anyasti</a:t>
            </a:r>
            <a:r>
              <a:rPr lang="en-US" dirty="0" smtClean="0"/>
              <a:t> </a:t>
            </a:r>
            <a:r>
              <a:rPr lang="en-US" dirty="0" err="1" smtClean="0"/>
              <a:t>gatir</a:t>
            </a:r>
            <a:r>
              <a:rPr lang="en-US" dirty="0" smtClean="0"/>
              <a:t> </a:t>
            </a:r>
            <a:r>
              <a:rPr lang="en-US" dirty="0" err="1" smtClean="0"/>
              <a:t>na</a:t>
            </a:r>
            <a:r>
              <a:rPr lang="en-US" dirty="0" smtClean="0"/>
              <a:t> </a:t>
            </a:r>
            <a:r>
              <a:rPr lang="en-US" dirty="0" err="1" smtClean="0"/>
              <a:t>kapi</a:t>
            </a:r>
            <a:endParaRPr lang="en-US" dirty="0" smtClean="0"/>
          </a:p>
          <a:p>
            <a:pPr>
              <a:defRPr/>
            </a:pPr>
            <a:endParaRPr lang="en-US" dirty="0" smtClean="0"/>
          </a:p>
          <a:p>
            <a:pPr>
              <a:defRPr/>
            </a:pPr>
            <a:r>
              <a:rPr lang="en-US" dirty="0" err="1" smtClean="0"/>
              <a:t>bhaktya</a:t>
            </a:r>
            <a:r>
              <a:rPr lang="en-US" dirty="0" smtClean="0"/>
              <a:t> </a:t>
            </a:r>
            <a:r>
              <a:rPr lang="en-US" dirty="0" err="1" smtClean="0"/>
              <a:t>vihina</a:t>
            </a:r>
            <a:r>
              <a:rPr lang="en-US" dirty="0" smtClean="0"/>
              <a:t> </a:t>
            </a:r>
            <a:r>
              <a:rPr lang="en-US" dirty="0" err="1" smtClean="0"/>
              <a:t>aparadha</a:t>
            </a:r>
            <a:r>
              <a:rPr lang="en-US" dirty="0" smtClean="0"/>
              <a:t> </a:t>
            </a:r>
            <a:r>
              <a:rPr lang="en-US" dirty="0" err="1" smtClean="0"/>
              <a:t>lakshai</a:t>
            </a:r>
            <a:endParaRPr lang="en-US" dirty="0" smtClean="0"/>
          </a:p>
          <a:p>
            <a:pPr>
              <a:defRPr/>
            </a:pPr>
            <a:r>
              <a:rPr lang="en-US" dirty="0" err="1" smtClean="0"/>
              <a:t>ksiptas</a:t>
            </a:r>
            <a:r>
              <a:rPr lang="en-US" dirty="0" smtClean="0"/>
              <a:t> ca </a:t>
            </a:r>
            <a:r>
              <a:rPr lang="en-US" dirty="0" err="1" smtClean="0"/>
              <a:t>kamadi</a:t>
            </a:r>
            <a:r>
              <a:rPr lang="en-US" dirty="0" smtClean="0"/>
              <a:t> </a:t>
            </a:r>
            <a:r>
              <a:rPr lang="en-US" dirty="0" err="1" smtClean="0"/>
              <a:t>taranga</a:t>
            </a:r>
            <a:r>
              <a:rPr lang="en-US" dirty="0" smtClean="0"/>
              <a:t> </a:t>
            </a:r>
            <a:r>
              <a:rPr lang="en-US" dirty="0" err="1" smtClean="0"/>
              <a:t>madhye</a:t>
            </a:r>
            <a:endParaRPr lang="en-US" dirty="0" smtClean="0"/>
          </a:p>
          <a:p>
            <a:pPr>
              <a:defRPr/>
            </a:pPr>
            <a:r>
              <a:rPr lang="en-US" dirty="0" err="1" smtClean="0"/>
              <a:t>krpamayi</a:t>
            </a:r>
            <a:r>
              <a:rPr lang="en-US" dirty="0" smtClean="0"/>
              <a:t> </a:t>
            </a:r>
            <a:r>
              <a:rPr lang="en-US" dirty="0" err="1" smtClean="0"/>
              <a:t>tvam</a:t>
            </a:r>
            <a:r>
              <a:rPr lang="en-US" dirty="0" smtClean="0"/>
              <a:t> </a:t>
            </a:r>
            <a:r>
              <a:rPr lang="en-US" dirty="0" err="1" smtClean="0"/>
              <a:t>saranam</a:t>
            </a:r>
            <a:r>
              <a:rPr lang="en-US" dirty="0" smtClean="0"/>
              <a:t> </a:t>
            </a:r>
            <a:r>
              <a:rPr lang="en-US" dirty="0" err="1" smtClean="0"/>
              <a:t>prapanna</a:t>
            </a:r>
            <a:endParaRPr lang="en-US" dirty="0" smtClean="0"/>
          </a:p>
          <a:p>
            <a:pPr>
              <a:defRPr/>
            </a:pPr>
            <a:r>
              <a:rPr lang="en-US" dirty="0" err="1" smtClean="0"/>
              <a:t>vrinde</a:t>
            </a:r>
            <a:r>
              <a:rPr lang="en-US" dirty="0" smtClean="0"/>
              <a:t> </a:t>
            </a:r>
            <a:r>
              <a:rPr lang="en-US" dirty="0" err="1" smtClean="0"/>
              <a:t>numas</a:t>
            </a:r>
            <a:r>
              <a:rPr lang="en-US" dirty="0" smtClean="0"/>
              <a:t> </a:t>
            </a:r>
            <a:r>
              <a:rPr lang="en-US" dirty="0" err="1" smtClean="0"/>
              <a:t>te</a:t>
            </a:r>
            <a:r>
              <a:rPr lang="en-US" dirty="0" smtClean="0"/>
              <a:t> </a:t>
            </a:r>
            <a:r>
              <a:rPr lang="en-US" dirty="0" err="1" smtClean="0"/>
              <a:t>caranara</a:t>
            </a:r>
            <a:r>
              <a:rPr lang="en-US" dirty="0" smtClean="0"/>
              <a:t> </a:t>
            </a:r>
            <a:r>
              <a:rPr lang="en-US" dirty="0" err="1" smtClean="0"/>
              <a:t>vindam</a:t>
            </a:r>
            <a:endParaRPr lang="en-US" dirty="0"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6000EE-60CF-4B41-9EF9-9C5143C98DDD}" type="slidenum">
              <a:rPr lang="en-US" smtClean="0"/>
              <a:pPr>
                <a:defRPr/>
              </a:pPr>
              <a:t>46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FCA7A8F3-4A17-4EBD-B81F-A2C4161904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AC775379-A70F-4A09-A17B-E74E2AD6E0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751F9D77-1ADB-4858-83B3-1D7182B8884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le Only">
    <p:bg>
      <p:bgPr>
        <a:solidFill>
          <a:srgbClr val="002060"/>
        </a:solidFill>
        <a:effectLst/>
      </p:bgPr>
    </p:bg>
    <p:spTree>
      <p:nvGrpSpPr>
        <p:cNvPr id="1" name=""/>
        <p:cNvGrpSpPr/>
        <p:nvPr/>
      </p:nvGrpSpPr>
      <p:grpSpPr>
        <a:xfrm>
          <a:off x="0" y="0"/>
          <a:ext cx="0" cy="0"/>
          <a:chOff x="0" y="0"/>
          <a:chExt cx="0" cy="0"/>
        </a:xfrm>
      </p:grpSpPr>
      <p:sp useBgFill="1">
        <p:nvSpPr>
          <p:cNvPr id="2" name="Frame 1"/>
          <p:cNvSpPr/>
          <p:nvPr userDrawn="1"/>
        </p:nvSpPr>
        <p:spPr>
          <a:xfrm>
            <a:off x="0" y="3028950"/>
            <a:ext cx="2362200" cy="21145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solidFill>
                <a:schemeClr val="tx1"/>
              </a:solidFill>
            </a:endParaRPr>
          </a:p>
        </p:txBody>
      </p:sp>
      <p:sp>
        <p:nvSpPr>
          <p:cNvPr id="3" name="Rectangle 2"/>
          <p:cNvSpPr/>
          <p:nvPr userDrawn="1"/>
        </p:nvSpPr>
        <p:spPr>
          <a:xfrm>
            <a:off x="2362200" y="57150"/>
            <a:ext cx="46038"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p>
        </p:txBody>
      </p:sp>
      <p:sp>
        <p:nvSpPr>
          <p:cNvPr id="4" name="Date Placeholder 2"/>
          <p:cNvSpPr>
            <a:spLocks noGrp="1"/>
          </p:cNvSpPr>
          <p:nvPr>
            <p:ph type="dt" sz="half" idx="10"/>
          </p:nvPr>
        </p:nvSpPr>
        <p:spPr>
          <a:xfrm>
            <a:off x="2438400" y="4933950"/>
            <a:ext cx="2133600" cy="198438"/>
          </a:xfrm>
        </p:spPr>
        <p:txBody>
          <a:bodyPr/>
          <a:lstStyle>
            <a:lvl1pPr>
              <a:defRPr/>
            </a:lvl1pPr>
          </a:lstStyle>
          <a:p>
            <a:pPr>
              <a:defRPr/>
            </a:pPr>
            <a:r>
              <a:rPr lang="en-US"/>
              <a:t>Gokulbhajan.com</a:t>
            </a:r>
          </a:p>
        </p:txBody>
      </p:sp>
      <p:sp>
        <p:nvSpPr>
          <p:cNvPr id="5" name="Slide Number Placeholder 4"/>
          <p:cNvSpPr>
            <a:spLocks noGrp="1"/>
          </p:cNvSpPr>
          <p:nvPr>
            <p:ph type="sldNum" sz="quarter" idx="11"/>
          </p:nvPr>
        </p:nvSpPr>
        <p:spPr>
          <a:xfrm>
            <a:off x="7010400" y="4933950"/>
            <a:ext cx="2133600" cy="209550"/>
          </a:xfrm>
        </p:spPr>
        <p:txBody>
          <a:bodyPr/>
          <a:lstStyle>
            <a:lvl1pPr>
              <a:defRPr/>
            </a:lvl1pPr>
          </a:lstStyle>
          <a:p>
            <a:pPr>
              <a:defRPr/>
            </a:pPr>
            <a:fld id="{B796F423-B983-4924-BE5E-E6462E282CA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useBgFill="1">
        <p:nvSpPr>
          <p:cNvPr id="2" name="Frame 1"/>
          <p:cNvSpPr/>
          <p:nvPr userDrawn="1"/>
        </p:nvSpPr>
        <p:spPr>
          <a:xfrm>
            <a:off x="0" y="3028950"/>
            <a:ext cx="2362200" cy="21145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solidFill>
                <a:schemeClr val="tx1"/>
              </a:solidFill>
            </a:endParaRPr>
          </a:p>
        </p:txBody>
      </p:sp>
      <p:sp>
        <p:nvSpPr>
          <p:cNvPr id="3" name="Rectangle 2"/>
          <p:cNvSpPr/>
          <p:nvPr userDrawn="1"/>
        </p:nvSpPr>
        <p:spPr>
          <a:xfrm>
            <a:off x="2362200" y="57150"/>
            <a:ext cx="46038"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p>
        </p:txBody>
      </p:sp>
      <p:sp>
        <p:nvSpPr>
          <p:cNvPr id="4" name="Date Placeholder 2"/>
          <p:cNvSpPr>
            <a:spLocks noGrp="1"/>
          </p:cNvSpPr>
          <p:nvPr>
            <p:ph type="dt" sz="half" idx="10"/>
          </p:nvPr>
        </p:nvSpPr>
        <p:spPr>
          <a:xfrm>
            <a:off x="2438400" y="4933951"/>
            <a:ext cx="2133600" cy="198438"/>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en-US"/>
              <a:t>Gokulbhajan.com</a:t>
            </a:r>
          </a:p>
        </p:txBody>
      </p:sp>
      <p:sp>
        <p:nvSpPr>
          <p:cNvPr id="5" name="Slide Number Placeholder 4"/>
          <p:cNvSpPr>
            <a:spLocks noGrp="1"/>
          </p:cNvSpPr>
          <p:nvPr>
            <p:ph type="sldNum" sz="quarter" idx="11"/>
          </p:nvPr>
        </p:nvSpPr>
        <p:spPr>
          <a:xfrm>
            <a:off x="8305800" y="4781550"/>
            <a:ext cx="838200" cy="361950"/>
          </a:xfrm>
        </p:spPr>
        <p:txBody>
          <a:bodyPr/>
          <a:lstStyle>
            <a:lvl1pPr>
              <a:defRPr sz="1600"/>
            </a:lvl1pPr>
          </a:lstStyle>
          <a:p>
            <a:fld id="{D9C4A99E-C6A2-9541-AEF2-C26EB22B0507}" type="slidenum">
              <a:rPr lang="en-US"/>
              <a:pPr/>
              <a:t>‹#›</a:t>
            </a:fld>
            <a:endParaRPr lang="en-US"/>
          </a:p>
        </p:txBody>
      </p:sp>
    </p:spTree>
    <p:extLst>
      <p:ext uri="{BB962C8B-B14F-4D97-AF65-F5344CB8AC3E}">
        <p14:creationId xmlns:p14="http://schemas.microsoft.com/office/powerpoint/2010/main" xmlns="" val="1852120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002060"/>
        </a:solidFill>
        <a:effectLst/>
      </p:bgPr>
    </p:bg>
    <p:spTree>
      <p:nvGrpSpPr>
        <p:cNvPr id="1" name=""/>
        <p:cNvGrpSpPr/>
        <p:nvPr/>
      </p:nvGrpSpPr>
      <p:grpSpPr>
        <a:xfrm>
          <a:off x="0" y="0"/>
          <a:ext cx="0" cy="0"/>
          <a:chOff x="0" y="0"/>
          <a:chExt cx="0" cy="0"/>
        </a:xfrm>
      </p:grpSpPr>
      <p:sp>
        <p:nvSpPr>
          <p:cNvPr id="2" name="Rectangle 1"/>
          <p:cNvSpPr/>
          <p:nvPr userDrawn="1"/>
        </p:nvSpPr>
        <p:spPr>
          <a:xfrm flipH="1">
            <a:off x="2697163" y="0"/>
            <a:ext cx="46037"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p>
        </p:txBody>
      </p:sp>
      <p:sp useBgFill="1">
        <p:nvSpPr>
          <p:cNvPr id="3" name="Frame 2"/>
          <p:cNvSpPr/>
          <p:nvPr userDrawn="1"/>
        </p:nvSpPr>
        <p:spPr>
          <a:xfrm>
            <a:off x="0" y="2647950"/>
            <a:ext cx="2743200" cy="2495550"/>
          </a:xfrm>
          <a:prstGeom prst="frame">
            <a:avLst>
              <a:gd name="adj1" fmla="val 1422"/>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a:solidFill>
                <a:schemeClr val="tx1"/>
              </a:solidFill>
            </a:endParaRPr>
          </a:p>
        </p:txBody>
      </p:sp>
      <p:sp>
        <p:nvSpPr>
          <p:cNvPr id="4" name="Slide Number Placeholder 4"/>
          <p:cNvSpPr>
            <a:spLocks noGrp="1"/>
          </p:cNvSpPr>
          <p:nvPr>
            <p:ph type="sldNum" sz="quarter" idx="10"/>
          </p:nvPr>
        </p:nvSpPr>
        <p:spPr>
          <a:xfrm>
            <a:off x="8610600" y="4781550"/>
            <a:ext cx="533400" cy="361950"/>
          </a:xfrm>
        </p:spPr>
        <p:txBody>
          <a:bodyPr/>
          <a:lstStyle>
            <a:lvl1pPr>
              <a:defRPr sz="1600"/>
            </a:lvl1pPr>
          </a:lstStyle>
          <a:p>
            <a:pPr>
              <a:defRPr/>
            </a:pPr>
            <a:fld id="{EF406593-C0A1-482A-8A46-58BEB88904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32340539-99D1-4DAC-B9AC-0FA3D04183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www.gokulbhajan.com</a:t>
            </a:r>
          </a:p>
        </p:txBody>
      </p:sp>
      <p:sp>
        <p:nvSpPr>
          <p:cNvPr id="5"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6" name="Slide Number Placeholder 5"/>
          <p:cNvSpPr>
            <a:spLocks noGrp="1"/>
          </p:cNvSpPr>
          <p:nvPr>
            <p:ph type="sldNum" sz="quarter" idx="12"/>
          </p:nvPr>
        </p:nvSpPr>
        <p:spPr/>
        <p:txBody>
          <a:bodyPr/>
          <a:lstStyle>
            <a:lvl1pPr>
              <a:defRPr/>
            </a:lvl1pPr>
          </a:lstStyle>
          <a:p>
            <a:pPr>
              <a:defRPr/>
            </a:pPr>
            <a:fld id="{C4BADEBA-F939-48D0-B548-2F06699912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www.gokulbhajan.com</a:t>
            </a:r>
          </a:p>
        </p:txBody>
      </p:sp>
      <p:sp>
        <p:nvSpPr>
          <p:cNvPr id="6"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7" name="Slide Number Placeholder 5"/>
          <p:cNvSpPr>
            <a:spLocks noGrp="1"/>
          </p:cNvSpPr>
          <p:nvPr>
            <p:ph type="sldNum" sz="quarter" idx="12"/>
          </p:nvPr>
        </p:nvSpPr>
        <p:spPr/>
        <p:txBody>
          <a:bodyPr/>
          <a:lstStyle>
            <a:lvl1pPr>
              <a:defRPr/>
            </a:lvl1pPr>
          </a:lstStyle>
          <a:p>
            <a:pPr>
              <a:defRPr/>
            </a:pPr>
            <a:fld id="{DB3F8244-3BEF-41D3-AC8E-B20E9D7ADB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www.gokulbhajan.com</a:t>
            </a:r>
          </a:p>
        </p:txBody>
      </p:sp>
      <p:sp>
        <p:nvSpPr>
          <p:cNvPr id="8"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9" name="Slide Number Placeholder 5"/>
          <p:cNvSpPr>
            <a:spLocks noGrp="1"/>
          </p:cNvSpPr>
          <p:nvPr>
            <p:ph type="sldNum" sz="quarter" idx="12"/>
          </p:nvPr>
        </p:nvSpPr>
        <p:spPr/>
        <p:txBody>
          <a:bodyPr/>
          <a:lstStyle>
            <a:lvl1pPr>
              <a:defRPr/>
            </a:lvl1pPr>
          </a:lstStyle>
          <a:p>
            <a:pPr>
              <a:defRPr/>
            </a:pPr>
            <a:fld id="{B8F6458A-B9CA-446C-90D1-A353E7515F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www.gokulbhajan.com</a:t>
            </a:r>
          </a:p>
        </p:txBody>
      </p:sp>
      <p:sp>
        <p:nvSpPr>
          <p:cNvPr id="4"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5" name="Slide Number Placeholder 5"/>
          <p:cNvSpPr>
            <a:spLocks noGrp="1"/>
          </p:cNvSpPr>
          <p:nvPr>
            <p:ph type="sldNum" sz="quarter" idx="12"/>
          </p:nvPr>
        </p:nvSpPr>
        <p:spPr/>
        <p:txBody>
          <a:bodyPr/>
          <a:lstStyle>
            <a:lvl1pPr>
              <a:defRPr/>
            </a:lvl1pPr>
          </a:lstStyle>
          <a:p>
            <a:pPr>
              <a:defRPr/>
            </a:pPr>
            <a:fld id="{715BCFD5-8B4F-4ABC-922B-0CB96227B0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4902996"/>
            <a:ext cx="2133600" cy="183356"/>
          </a:xfrm>
        </p:spPr>
        <p:txBody>
          <a:bodyPr/>
          <a:lstStyle>
            <a:lvl1pPr>
              <a:defRPr sz="1600" b="1">
                <a:solidFill>
                  <a:srgbClr val="00B050"/>
                </a:solidFill>
                <a:latin typeface="Arial" pitchFamily="34" charset="0"/>
              </a:defRPr>
            </a:lvl1pPr>
          </a:lstStyle>
          <a:p>
            <a:pPr>
              <a:defRPr/>
            </a:pPr>
            <a:fld id="{EB021C0B-39DD-496E-A217-0D1DDCA6E6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9"/>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www.gokulbhajan.com</a:t>
            </a:r>
          </a:p>
        </p:txBody>
      </p:sp>
      <p:sp>
        <p:nvSpPr>
          <p:cNvPr id="6"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7" name="Slide Number Placeholder 5"/>
          <p:cNvSpPr>
            <a:spLocks noGrp="1"/>
          </p:cNvSpPr>
          <p:nvPr>
            <p:ph type="sldNum" sz="quarter" idx="12"/>
          </p:nvPr>
        </p:nvSpPr>
        <p:spPr/>
        <p:txBody>
          <a:bodyPr/>
          <a:lstStyle>
            <a:lvl1pPr>
              <a:defRPr/>
            </a:lvl1pPr>
          </a:lstStyle>
          <a:p>
            <a:pPr>
              <a:defRPr/>
            </a:pPr>
            <a:fld id="{9F59255C-8EB5-4703-AF6A-FA430E25E7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www.gokulbhajan.com</a:t>
            </a:r>
          </a:p>
        </p:txBody>
      </p:sp>
      <p:sp>
        <p:nvSpPr>
          <p:cNvPr id="6" name="Footer Placeholder 4"/>
          <p:cNvSpPr>
            <a:spLocks noGrp="1"/>
          </p:cNvSpPr>
          <p:nvPr>
            <p:ph type="ftr" sz="quarter" idx="11"/>
          </p:nvPr>
        </p:nvSpPr>
        <p:spPr/>
        <p:txBody>
          <a:bodyPr/>
          <a:lstStyle>
            <a:lvl1pPr>
              <a:defRPr/>
            </a:lvl1pPr>
          </a:lstStyle>
          <a:p>
            <a:pPr>
              <a:defRPr/>
            </a:pPr>
            <a:r>
              <a:rPr lang="en-US"/>
              <a:t>Gokul Bhajan &amp; Vedic Studies</a:t>
            </a:r>
          </a:p>
        </p:txBody>
      </p:sp>
      <p:sp>
        <p:nvSpPr>
          <p:cNvPr id="7" name="Slide Number Placeholder 5"/>
          <p:cNvSpPr>
            <a:spLocks noGrp="1"/>
          </p:cNvSpPr>
          <p:nvPr>
            <p:ph type="sldNum" sz="quarter" idx="12"/>
          </p:nvPr>
        </p:nvSpPr>
        <p:spPr/>
        <p:txBody>
          <a:bodyPr/>
          <a:lstStyle>
            <a:lvl1pPr>
              <a:defRPr/>
            </a:lvl1pPr>
          </a:lstStyle>
          <a:p>
            <a:pPr>
              <a:defRPr/>
            </a:pPr>
            <a:fld id="{648596F2-3CC5-41E9-B53C-B28BB0B3D6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5"/>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r>
              <a:rPr lang="en-US"/>
              <a:t>www.gokulbhajan.com</a:t>
            </a:r>
          </a:p>
        </p:txBody>
      </p:sp>
      <p:sp>
        <p:nvSpPr>
          <p:cNvPr id="5" name="Footer Placeholder 4"/>
          <p:cNvSpPr>
            <a:spLocks noGrp="1"/>
          </p:cNvSpPr>
          <p:nvPr>
            <p:ph type="ftr" sz="quarter" idx="3"/>
          </p:nvPr>
        </p:nvSpPr>
        <p:spPr>
          <a:xfrm>
            <a:off x="3124200" y="4767265"/>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Gokul Bhajan &amp; Vedic Studies</a:t>
            </a:r>
          </a:p>
        </p:txBody>
      </p:sp>
      <p:sp>
        <p:nvSpPr>
          <p:cNvPr id="6" name="Slide Number Placeholder 5"/>
          <p:cNvSpPr>
            <a:spLocks noGrp="1"/>
          </p:cNvSpPr>
          <p:nvPr>
            <p:ph type="sldNum" sz="quarter" idx="4"/>
          </p:nvPr>
        </p:nvSpPr>
        <p:spPr>
          <a:xfrm>
            <a:off x="6553200" y="4767265"/>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cs typeface="Arial" pitchFamily="34" charset="0"/>
              </a:defRPr>
            </a:lvl1pPr>
          </a:lstStyle>
          <a:p>
            <a:pPr>
              <a:defRPr/>
            </a:pPr>
            <a:fld id="{9B29EBC8-C537-4613-B1D3-F0A4F47400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7339" r:id="rId1"/>
    <p:sldLayoutId id="2147497340" r:id="rId2"/>
    <p:sldLayoutId id="2147497341" r:id="rId3"/>
    <p:sldLayoutId id="2147497342" r:id="rId4"/>
    <p:sldLayoutId id="2147497343" r:id="rId5"/>
    <p:sldLayoutId id="2147497344" r:id="rId6"/>
    <p:sldLayoutId id="2147497349" r:id="rId7"/>
    <p:sldLayoutId id="2147497345" r:id="rId8"/>
    <p:sldLayoutId id="2147497346" r:id="rId9"/>
    <p:sldLayoutId id="2147497347" r:id="rId10"/>
    <p:sldLayoutId id="2147497348" r:id="rId11"/>
    <p:sldLayoutId id="2147497353" r:id="rId12"/>
    <p:sldLayoutId id="2147497357" r:id="rId13"/>
    <p:sldLayoutId id="2147497358" r:id="rId14"/>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file:///C:\Gokul-Bhajan\Sounds\Tao%20of%20Healing\02-Clouds%20On%20Mountain.mp3"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audio" Target="file:///C:\Gokul-Bhajan\Sounds\Tao%20of%20Healing\02-Clouds%20On%20Mountain.mp3" TargetMode="External"/><Relationship Id="rId5" Type="http://schemas.openxmlformats.org/officeDocument/2006/relationships/image" Target="../media/image17.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4.xml"/><Relationship Id="rId1" Type="http://schemas.openxmlformats.org/officeDocument/2006/relationships/audio" Target="file:///C:\Gokul-Bhajan\SlokaAudio\2012-1-G1-01-Adiksitasya%20Vamoru.mp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audio" Target="file:///C:\Gokul-Bhajan\Sounds\Tao%20of%20Healing\05-Healing%20Breeze.mp3" TargetMode="External"/><Relationship Id="rId5" Type="http://schemas.openxmlformats.org/officeDocument/2006/relationships/image" Target="../media/image34.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audio" Target="file:///C:\Gokul-Bhajan\BhajanTracks\E-61-Lala%20Lala%20Nanda%20Lala.mp3" TargetMode="Externa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audio" Target="file:///C:\Gokul-Bhajan\Sounds\Tao%20of%20Healing\06-Morning%20Mist.mp3" TargetMode="External"/><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audio" Target="file:///C:\Gokul-Bhajan\SlokaAudio\2010-1-G1-03-Jalaja%20Nava%20Lakshani.mp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audio" Target="file:///C:\Gokul-Bhajan\Sounds\Tao%20of%20Healing\09-Tree%20Over%20River.mp3" TargetMode="Externa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7.xml"/><Relationship Id="rId1" Type="http://schemas.openxmlformats.org/officeDocument/2006/relationships/audio" Target="file:///C:\Gokul-Bhajan\SlokaAudio\2010-2-G2-01-Gopi%20Gita%20-%20Jayati%20Te%20'dhikam.mp3" TargetMode="External"/><Relationship Id="rId6" Type="http://schemas.openxmlformats.org/officeDocument/2006/relationships/image" Target="../media/image53.png"/><Relationship Id="rId5" Type="http://schemas.microsoft.com/office/2007/relationships/media" Target="file:///C:\Gokul-Bhajan\SlokaAudio\2010-2-G2-01-Gopi%20Gita%20-%20Jayati%20Te%20'dhikam.mp3" TargetMode="External"/><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srcRect/>
          <a:stretch>
            <a:fillRect/>
          </a:stretch>
        </p:blipFill>
        <p:spPr bwMode="auto">
          <a:xfrm>
            <a:off x="0" y="0"/>
            <a:ext cx="2362200" cy="1581150"/>
          </a:xfrm>
          <a:prstGeom prst="rect">
            <a:avLst/>
          </a:prstGeom>
          <a:noFill/>
          <a:ln w="9525">
            <a:noFill/>
            <a:miter lim="800000"/>
            <a:headEnd/>
            <a:tailEnd/>
          </a:ln>
        </p:spPr>
      </p:pic>
      <p:pic>
        <p:nvPicPr>
          <p:cNvPr id="5123" name="Picture 4"/>
          <p:cNvPicPr>
            <a:picLocks noChangeAspect="1" noChangeArrowheads="1"/>
          </p:cNvPicPr>
          <p:nvPr/>
        </p:nvPicPr>
        <p:blipFill>
          <a:blip r:embed="rId4"/>
          <a:srcRect l="3355" r="1135"/>
          <a:stretch>
            <a:fillRect/>
          </a:stretch>
        </p:blipFill>
        <p:spPr bwMode="auto">
          <a:xfrm>
            <a:off x="2362200" y="0"/>
            <a:ext cx="6781800" cy="4171950"/>
          </a:xfrm>
          <a:prstGeom prst="rect">
            <a:avLst/>
          </a:prstGeom>
          <a:noFill/>
          <a:ln w="9525">
            <a:noFill/>
            <a:miter lim="800000"/>
            <a:headEnd/>
            <a:tailEnd/>
          </a:ln>
        </p:spPr>
      </p:pic>
      <p:sp>
        <p:nvSpPr>
          <p:cNvPr id="11" name="Rounded Rectangle 10"/>
          <p:cNvSpPr/>
          <p:nvPr/>
        </p:nvSpPr>
        <p:spPr>
          <a:xfrm>
            <a:off x="2362200" y="3120391"/>
            <a:ext cx="5029200" cy="1028701"/>
          </a:xfrm>
          <a:prstGeom prst="roundRect">
            <a:avLst/>
          </a:prstGeom>
        </p:spPr>
        <p:style>
          <a:lnRef idx="0">
            <a:schemeClr val="accent5"/>
          </a:lnRef>
          <a:fillRef idx="3">
            <a:schemeClr val="accent5"/>
          </a:fillRef>
          <a:effectRef idx="3">
            <a:schemeClr val="accent5"/>
          </a:effectRef>
          <a:fontRef idx="minor">
            <a:schemeClr val="lt1"/>
          </a:fontRef>
        </p:style>
        <p:txBody>
          <a:bodyPr lIns="91431" tIns="45715" rIns="91431" bIns="45715" anchor="ctr"/>
          <a:lstStyle/>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algn="ctr">
              <a:defRPr/>
            </a:pP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a:t>
            </a:r>
            <a:endPar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 Rama Hare Rama </a:t>
            </a:r>
          </a:p>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Rama Rama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a:t>
            </a:r>
            <a:endPar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Rectangle 11"/>
          <p:cNvSpPr/>
          <p:nvPr/>
        </p:nvSpPr>
        <p:spPr>
          <a:xfrm>
            <a:off x="0" y="4171950"/>
            <a:ext cx="9144000" cy="971550"/>
          </a:xfrm>
          <a:prstGeom prst="rect">
            <a:avLst/>
          </a:prstGeom>
        </p:spPr>
        <p:style>
          <a:lnRef idx="0">
            <a:schemeClr val="accent4"/>
          </a:lnRef>
          <a:fillRef idx="3">
            <a:schemeClr val="accent4"/>
          </a:fillRef>
          <a:effectRef idx="3">
            <a:schemeClr val="accent4"/>
          </a:effectRef>
          <a:fontRef idx="minor">
            <a:schemeClr val="lt1"/>
          </a:fontRef>
        </p:style>
        <p:txBody>
          <a:bodyPr lIns="91431" tIns="45715" rIns="91431" bIns="45715" anchor="ctr"/>
          <a:lstStyle/>
          <a:p>
            <a:pPr algn="ctr">
              <a:defRPr/>
            </a:pP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Gokul</a:t>
            </a: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Bhajan</a:t>
            </a: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&amp; Vedic Studies</a:t>
            </a:r>
          </a:p>
          <a:p>
            <a:pPr algn="ctr">
              <a:defRPr/>
            </a:pP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North Carolina, USA</a:t>
            </a:r>
          </a:p>
        </p:txBody>
      </p:sp>
      <p:sp>
        <p:nvSpPr>
          <p:cNvPr id="7" name="Slide Number Placeholder 6"/>
          <p:cNvSpPr>
            <a:spLocks noGrp="1"/>
          </p:cNvSpPr>
          <p:nvPr>
            <p:ph type="sldNum" sz="quarter" idx="10"/>
          </p:nvPr>
        </p:nvSpPr>
        <p:spPr/>
        <p:txBody>
          <a:bodyPr/>
          <a:lstStyle/>
          <a:p>
            <a:pPr>
              <a:defRPr/>
            </a:pPr>
            <a:fld id="{5B142001-60B1-4496-95E0-98B68CCB4035}" type="slidenum">
              <a:rPr lang="en-US" smtClean="0"/>
              <a:pPr>
                <a:defRPr/>
              </a:pPr>
              <a:t>1</a:t>
            </a:fld>
            <a:endParaRPr lang="en-US" dirty="0"/>
          </a:p>
        </p:txBody>
      </p:sp>
      <p:sp>
        <p:nvSpPr>
          <p:cNvPr id="10" name="Rounded Rectangle 9"/>
          <p:cNvSpPr/>
          <p:nvPr/>
        </p:nvSpPr>
        <p:spPr>
          <a:xfrm>
            <a:off x="2362200" y="2366010"/>
            <a:ext cx="5410200" cy="754380"/>
          </a:xfrm>
          <a:prstGeom prst="roundRect">
            <a:avLst/>
          </a:prstGeom>
        </p:spPr>
        <p:style>
          <a:lnRef idx="0">
            <a:schemeClr val="dk1"/>
          </a:lnRef>
          <a:fillRef idx="3">
            <a:schemeClr val="dk1"/>
          </a:fillRef>
          <a:effectRef idx="3">
            <a:schemeClr val="dk1"/>
          </a:effectRef>
          <a:fontRef idx="minor">
            <a:schemeClr val="lt1"/>
          </a:fontRef>
        </p:style>
        <p:txBody>
          <a:bodyPr lIns="91431" tIns="45715" rIns="91431" bIns="45715" anchor="ctr">
            <a:scene3d>
              <a:camera prst="orthographicFront"/>
              <a:lightRig rig="soft" dir="t">
                <a:rot lat="0" lon="0" rev="10800000"/>
              </a:lightRig>
            </a:scene3d>
            <a:sp3d>
              <a:bevelT w="27940" h="12700"/>
              <a:contourClr>
                <a:srgbClr val="DDDDDD"/>
              </a:contourClr>
            </a:sp3d>
          </a:bodyPr>
          <a:lstStyle/>
          <a:p>
            <a:pPr algn="ctr">
              <a:defRPr/>
            </a:pPr>
            <a:r>
              <a:rPr lang="en-US" b="1" spc="150" dirty="0">
                <a:ln w="11430"/>
                <a:solidFill>
                  <a:srgbClr val="F8F8F8"/>
                </a:solidFill>
                <a:effectLst>
                  <a:outerShdw blurRad="25400" algn="tl" rotWithShape="0">
                    <a:srgbClr val="000000">
                      <a:alpha val="43000"/>
                    </a:srgbClr>
                  </a:outerShdw>
                </a:effectLst>
              </a:rPr>
              <a:t>Sri </a:t>
            </a:r>
            <a:r>
              <a:rPr lang="en-US" b="1" spc="150" dirty="0" err="1">
                <a:ln w="11430"/>
                <a:solidFill>
                  <a:srgbClr val="F8F8F8"/>
                </a:solidFill>
                <a:effectLst>
                  <a:outerShdw blurRad="25400" algn="tl" rotWithShape="0">
                    <a:srgbClr val="000000">
                      <a:alpha val="43000"/>
                    </a:srgbClr>
                  </a:outerShdw>
                </a:effectLst>
              </a:rPr>
              <a:t>Krsna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Caitanya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Prabhu</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Nityananda</a:t>
            </a:r>
            <a:endParaRPr lang="en-US" b="1" spc="150" dirty="0">
              <a:ln w="11430"/>
              <a:solidFill>
                <a:srgbClr val="F8F8F8"/>
              </a:solidFill>
              <a:effectLst>
                <a:outerShdw blurRad="25400" algn="tl" rotWithShape="0">
                  <a:srgbClr val="000000">
                    <a:alpha val="43000"/>
                  </a:srgbClr>
                </a:outerShdw>
              </a:effectLst>
            </a:endParaRPr>
          </a:p>
          <a:p>
            <a:pPr algn="ctr">
              <a:defRPr/>
            </a:pPr>
            <a:r>
              <a:rPr lang="en-US" b="1" spc="150" dirty="0">
                <a:ln w="11430"/>
                <a:solidFill>
                  <a:srgbClr val="F8F8F8"/>
                </a:solidFill>
                <a:effectLst>
                  <a:outerShdw blurRad="25400" algn="tl" rotWithShape="0">
                    <a:srgbClr val="000000">
                      <a:alpha val="43000"/>
                    </a:srgbClr>
                  </a:outerShdw>
                </a:effectLst>
              </a:rPr>
              <a:t>Sri </a:t>
            </a:r>
            <a:r>
              <a:rPr lang="en-US" b="1" spc="150" dirty="0" err="1">
                <a:ln w="11430"/>
                <a:solidFill>
                  <a:srgbClr val="F8F8F8"/>
                </a:solidFill>
                <a:effectLst>
                  <a:outerShdw blurRad="25400" algn="tl" rotWithShape="0">
                    <a:srgbClr val="000000">
                      <a:alpha val="43000"/>
                    </a:srgbClr>
                  </a:outerShdw>
                </a:effectLst>
              </a:rPr>
              <a:t>Advaita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Gadadara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Srivasadi</a:t>
            </a:r>
            <a:r>
              <a:rPr lang="en-US" b="1" spc="150" dirty="0">
                <a:ln w="11430"/>
                <a:solidFill>
                  <a:srgbClr val="F8F8F8"/>
                </a:solidFill>
                <a:effectLst>
                  <a:outerShdw blurRad="25400" algn="tl" rotWithShape="0">
                    <a:srgbClr val="000000">
                      <a:alpha val="43000"/>
                    </a:srgbClr>
                  </a:outerShdw>
                </a:effectLst>
              </a:rPr>
              <a:t> </a:t>
            </a:r>
          </a:p>
          <a:p>
            <a:pPr algn="ctr">
              <a:defRPr/>
            </a:pPr>
            <a:r>
              <a:rPr lang="en-US" b="1" spc="150" dirty="0" err="1">
                <a:ln w="11430"/>
                <a:solidFill>
                  <a:srgbClr val="F8F8F8"/>
                </a:solidFill>
                <a:effectLst>
                  <a:outerShdw blurRad="25400" algn="tl" rotWithShape="0">
                    <a:srgbClr val="000000">
                      <a:alpha val="43000"/>
                    </a:srgbClr>
                  </a:outerShdw>
                </a:effectLst>
              </a:rPr>
              <a:t>Gaura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Bhakta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Vrinda</a:t>
            </a:r>
            <a:endParaRPr lang="en-US" sz="1400" b="1" spc="150" dirty="0">
              <a:ln w="11430"/>
              <a:solidFill>
                <a:srgbClr val="F8F8F8"/>
              </a:solidFill>
              <a:effectLst>
                <a:outerShdw blurRad="25400" algn="tl" rotWithShape="0">
                  <a:srgbClr val="000000">
                    <a:alpha val="43000"/>
                  </a:srgbClr>
                </a:outerShdw>
              </a:effectLst>
            </a:endParaRPr>
          </a:p>
        </p:txBody>
      </p:sp>
      <p:pic>
        <p:nvPicPr>
          <p:cNvPr id="5128" name="Picture 3"/>
          <p:cNvPicPr>
            <a:picLocks noChangeAspect="1" noChangeArrowheads="1"/>
          </p:cNvPicPr>
          <p:nvPr/>
        </p:nvPicPr>
        <p:blipFill>
          <a:blip r:embed="rId5"/>
          <a:srcRect t="10001" b="9048"/>
          <a:stretch>
            <a:fillRect/>
          </a:stretch>
        </p:blipFill>
        <p:spPr bwMode="auto">
          <a:xfrm>
            <a:off x="0" y="1581150"/>
            <a:ext cx="2362200" cy="1600200"/>
          </a:xfrm>
          <a:prstGeom prst="rect">
            <a:avLst/>
          </a:prstGeom>
          <a:noFill/>
          <a:ln w="9525">
            <a:noFill/>
            <a:miter lim="800000"/>
            <a:headEnd/>
            <a:tailEnd/>
          </a:ln>
        </p:spPr>
      </p:pic>
      <p:sp>
        <p:nvSpPr>
          <p:cNvPr id="9" name="TextBox 5"/>
          <p:cNvSpPr txBox="1">
            <a:spLocks noChangeArrowheads="1"/>
          </p:cNvSpPr>
          <p:nvPr/>
        </p:nvSpPr>
        <p:spPr bwMode="auto">
          <a:xfrm>
            <a:off x="0" y="3181350"/>
            <a:ext cx="2362200" cy="954107"/>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2800" smtClean="0">
                <a:solidFill>
                  <a:srgbClr val="FFC000"/>
                </a:solidFill>
              </a:rPr>
              <a:t>Week</a:t>
            </a:r>
            <a:r>
              <a:rPr lang="en-US" sz="2800">
                <a:solidFill>
                  <a:srgbClr val="FFC000"/>
                </a:solidFill>
              </a:rPr>
              <a:t># </a:t>
            </a:r>
            <a:r>
              <a:rPr lang="en-US" sz="2800" smtClean="0">
                <a:solidFill>
                  <a:srgbClr val="FFC000"/>
                </a:solidFill>
              </a:rPr>
              <a:t>253</a:t>
            </a:r>
            <a:endParaRPr lang="en-US" sz="2800">
              <a:solidFill>
                <a:srgbClr val="FFC000"/>
              </a:solidFill>
            </a:endParaRPr>
          </a:p>
          <a:p>
            <a:pPr algn="ctr">
              <a:defRPr/>
            </a:pPr>
            <a:r>
              <a:rPr lang="en-US" sz="2800" smtClean="0">
                <a:solidFill>
                  <a:srgbClr val="FFC000"/>
                </a:solidFill>
              </a:rPr>
              <a:t>Feb 22,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10</a:t>
            </a:fld>
            <a:endParaRPr lang="en-US"/>
          </a:p>
        </p:txBody>
      </p:sp>
      <p:pic>
        <p:nvPicPr>
          <p:cNvPr id="1026" name="Picture 2" descr="CERN's simulated data example of a collision between two protons producing a Higgs boson. (Image credit: CERN)"/>
          <p:cNvPicPr>
            <a:picLocks noChangeAspect="1" noChangeArrowheads="1"/>
          </p:cNvPicPr>
          <p:nvPr/>
        </p:nvPicPr>
        <p:blipFill>
          <a:blip r:embed="rId2"/>
          <a:srcRect/>
          <a:stretch>
            <a:fillRect/>
          </a:stretch>
        </p:blipFill>
        <p:spPr bwMode="auto">
          <a:xfrm>
            <a:off x="0" y="0"/>
            <a:ext cx="5934075" cy="3352801"/>
          </a:xfrm>
          <a:prstGeom prst="rect">
            <a:avLst/>
          </a:prstGeom>
          <a:noFill/>
        </p:spPr>
      </p:pic>
      <p:sp>
        <p:nvSpPr>
          <p:cNvPr id="5" name="Rectangle 4"/>
          <p:cNvSpPr/>
          <p:nvPr/>
        </p:nvSpPr>
        <p:spPr>
          <a:xfrm>
            <a:off x="6019800" y="209550"/>
            <a:ext cx="3048000" cy="2800767"/>
          </a:xfrm>
          <a:prstGeom prst="rect">
            <a:avLst/>
          </a:prstGeom>
        </p:spPr>
        <p:txBody>
          <a:bodyPr wrap="square">
            <a:spAutoFit/>
          </a:bodyPr>
          <a:lstStyle/>
          <a:p>
            <a:r>
              <a:rPr lang="en-US" sz="3200" b="1" u="sng" smtClean="0">
                <a:solidFill>
                  <a:srgbClr val="FFC000"/>
                </a:solidFill>
              </a:rPr>
              <a:t>‘GOD’ Particle</a:t>
            </a:r>
          </a:p>
          <a:p>
            <a:endParaRPr lang="en-US" sz="3200" b="1" smtClean="0">
              <a:solidFill>
                <a:schemeClr val="bg1"/>
              </a:solidFill>
            </a:endParaRPr>
          </a:p>
          <a:p>
            <a:r>
              <a:rPr lang="en-US" sz="2800" b="1" smtClean="0">
                <a:solidFill>
                  <a:schemeClr val="bg1"/>
                </a:solidFill>
              </a:rPr>
              <a:t>Will </a:t>
            </a:r>
            <a:r>
              <a:rPr lang="en-US" sz="2800" b="1" smtClean="0">
                <a:solidFill>
                  <a:srgbClr val="FFC000"/>
                </a:solidFill>
              </a:rPr>
              <a:t>Higgs boson</a:t>
            </a:r>
            <a:r>
              <a:rPr lang="en-US" sz="2800" b="1" smtClean="0">
                <a:solidFill>
                  <a:schemeClr val="bg1"/>
                </a:solidFill>
              </a:rPr>
              <a:t> ‘doom’ the universe in </a:t>
            </a:r>
            <a:r>
              <a:rPr lang="en-US" sz="2800" b="1" u="sng" smtClean="0">
                <a:solidFill>
                  <a:srgbClr val="FF66CC"/>
                </a:solidFill>
              </a:rPr>
              <a:t>50 billion years</a:t>
            </a:r>
            <a:r>
              <a:rPr lang="en-US" sz="2800" b="1" smtClean="0">
                <a:solidFill>
                  <a:schemeClr val="bg1"/>
                </a:solidFill>
              </a:rPr>
              <a:t>?</a:t>
            </a:r>
          </a:p>
        </p:txBody>
      </p:sp>
      <p:sp>
        <p:nvSpPr>
          <p:cNvPr id="6" name="TextBox 5"/>
          <p:cNvSpPr txBox="1"/>
          <p:nvPr/>
        </p:nvSpPr>
        <p:spPr>
          <a:xfrm>
            <a:off x="1524000" y="3333750"/>
            <a:ext cx="2762295" cy="923330"/>
          </a:xfrm>
          <a:prstGeom prst="rect">
            <a:avLst/>
          </a:prstGeom>
          <a:noFill/>
        </p:spPr>
        <p:txBody>
          <a:bodyPr wrap="none" rtlCol="0">
            <a:spAutoFit/>
          </a:bodyPr>
          <a:lstStyle/>
          <a:p>
            <a:r>
              <a:rPr lang="en-US" sz="5400" smtClean="0">
                <a:solidFill>
                  <a:srgbClr val="FF0000"/>
                </a:solidFill>
              </a:rPr>
              <a:t>Scared?</a:t>
            </a:r>
          </a:p>
        </p:txBody>
      </p:sp>
      <p:sp>
        <p:nvSpPr>
          <p:cNvPr id="7" name="TextBox 6"/>
          <p:cNvSpPr txBox="1"/>
          <p:nvPr/>
        </p:nvSpPr>
        <p:spPr>
          <a:xfrm>
            <a:off x="6705600" y="3181350"/>
            <a:ext cx="2438400" cy="1815882"/>
          </a:xfrm>
          <a:prstGeom prst="rect">
            <a:avLst/>
          </a:prstGeom>
          <a:noFill/>
        </p:spPr>
        <p:txBody>
          <a:bodyPr wrap="square" rtlCol="0">
            <a:spAutoFit/>
          </a:bodyPr>
          <a:lstStyle/>
          <a:p>
            <a:r>
              <a:rPr lang="en-US" sz="2800" smtClean="0">
                <a:solidFill>
                  <a:srgbClr val="FFC000"/>
                </a:solidFill>
              </a:rPr>
              <a:t>This is the one responsible for ‘mass’..</a:t>
            </a:r>
            <a:endParaRPr lang="en-US" sz="2800">
              <a:solidFill>
                <a:srgbClr val="FFC000"/>
              </a:solidFill>
            </a:endParaRPr>
          </a:p>
        </p:txBody>
      </p:sp>
      <p:sp>
        <p:nvSpPr>
          <p:cNvPr id="8" name="TextBox 7"/>
          <p:cNvSpPr txBox="1"/>
          <p:nvPr/>
        </p:nvSpPr>
        <p:spPr>
          <a:xfrm>
            <a:off x="228600" y="4248150"/>
            <a:ext cx="5947462" cy="707886"/>
          </a:xfrm>
          <a:prstGeom prst="rect">
            <a:avLst/>
          </a:prstGeom>
          <a:noFill/>
        </p:spPr>
        <p:txBody>
          <a:bodyPr wrap="none" rtlCol="0">
            <a:spAutoFit/>
          </a:bodyPr>
          <a:lstStyle/>
          <a:p>
            <a:r>
              <a:rPr lang="en-US" sz="4000" smtClean="0">
                <a:solidFill>
                  <a:srgbClr val="FFFF00"/>
                </a:solidFill>
              </a:rPr>
              <a:t>Here are some reactions!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11</a:t>
            </a:fld>
            <a:endParaRPr lang="en-US"/>
          </a:p>
        </p:txBody>
      </p:sp>
      <p:sp>
        <p:nvSpPr>
          <p:cNvPr id="6" name="TextBox 5"/>
          <p:cNvSpPr txBox="1"/>
          <p:nvPr/>
        </p:nvSpPr>
        <p:spPr>
          <a:xfrm>
            <a:off x="228600" y="1171382"/>
            <a:ext cx="8686800" cy="3762568"/>
          </a:xfrm>
          <a:prstGeom prst="rect">
            <a:avLst/>
          </a:prstGeom>
          <a:noFill/>
        </p:spPr>
        <p:txBody>
          <a:bodyPr wrap="square" rtlCol="0">
            <a:spAutoFit/>
          </a:bodyPr>
          <a:lstStyle/>
          <a:p>
            <a:r>
              <a:rPr lang="en-US" sz="2400" smtClean="0">
                <a:solidFill>
                  <a:schemeClr val="bg1"/>
                </a:solidFill>
              </a:rPr>
              <a:t>I am selling </a:t>
            </a:r>
            <a:r>
              <a:rPr lang="en-US" sz="2400" smtClean="0">
                <a:solidFill>
                  <a:schemeClr val="bg1"/>
                </a:solidFill>
              </a:rPr>
              <a:t>‘Higgs boson Doom</a:t>
            </a:r>
            <a:r>
              <a:rPr lang="en-US" sz="2400" smtClean="0">
                <a:solidFill>
                  <a:schemeClr val="bg1"/>
                </a:solidFill>
              </a:rPr>
              <a:t>’ </a:t>
            </a:r>
            <a:r>
              <a:rPr lang="en-US" sz="2400" smtClean="0">
                <a:solidFill>
                  <a:schemeClr val="bg1"/>
                </a:solidFill>
              </a:rPr>
              <a:t>insurance. </a:t>
            </a:r>
            <a:r>
              <a:rPr lang="en-US" sz="2400" smtClean="0">
                <a:solidFill>
                  <a:schemeClr val="bg1"/>
                </a:solidFill>
              </a:rPr>
              <a:t>Interested?</a:t>
            </a:r>
          </a:p>
          <a:p>
            <a:endParaRPr lang="en-US" sz="1200" smtClean="0">
              <a:solidFill>
                <a:srgbClr val="FFFF00"/>
              </a:solidFill>
            </a:endParaRPr>
          </a:p>
          <a:p>
            <a:r>
              <a:rPr lang="en-US" sz="2400" smtClean="0">
                <a:solidFill>
                  <a:srgbClr val="FFFF00"/>
                </a:solidFill>
              </a:rPr>
              <a:t>But you scientists will destroy the planet very soon anyway!</a:t>
            </a:r>
          </a:p>
          <a:p>
            <a:endParaRPr lang="en-US" sz="1050" smtClean="0">
              <a:solidFill>
                <a:srgbClr val="FFFF00"/>
              </a:solidFill>
            </a:endParaRPr>
          </a:p>
          <a:p>
            <a:r>
              <a:rPr lang="en-US" sz="2400" smtClean="0">
                <a:solidFill>
                  <a:schemeClr val="bg1"/>
                </a:solidFill>
              </a:rPr>
              <a:t>I am very worried, because my wife wants me to work until then, and I planned my retirement around that time!</a:t>
            </a:r>
          </a:p>
          <a:p>
            <a:endParaRPr lang="en-US" sz="2400" smtClean="0">
              <a:solidFill>
                <a:schemeClr val="bg1"/>
              </a:solidFill>
            </a:endParaRPr>
          </a:p>
          <a:p>
            <a:r>
              <a:rPr lang="en-US" sz="2400" smtClean="0">
                <a:solidFill>
                  <a:srgbClr val="FFFF00"/>
                </a:solidFill>
              </a:rPr>
              <a:t>I didn't fully understand what the Higgs boson particle actually was...until my little dog explained it to me...He explained in three words, ”Wov, Wov, Wov“. He can always simplify even the most complicated facts. amazing.</a:t>
            </a:r>
          </a:p>
        </p:txBody>
      </p:sp>
      <p:sp>
        <p:nvSpPr>
          <p:cNvPr id="7" name="Rectangle 6"/>
          <p:cNvSpPr/>
          <p:nvPr/>
        </p:nvSpPr>
        <p:spPr>
          <a:xfrm>
            <a:off x="0" y="0"/>
            <a:ext cx="9144000" cy="95410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800" b="1" smtClean="0">
                <a:solidFill>
                  <a:schemeClr val="bg1"/>
                </a:solidFill>
              </a:rPr>
              <a:t>The ‘God particle’ </a:t>
            </a:r>
            <a:r>
              <a:rPr lang="en-US" sz="2800" b="1" smtClean="0">
                <a:solidFill>
                  <a:srgbClr val="FFC000"/>
                </a:solidFill>
              </a:rPr>
              <a:t>Higgs boson</a:t>
            </a:r>
            <a:r>
              <a:rPr lang="en-US" sz="2800" b="1" smtClean="0">
                <a:solidFill>
                  <a:schemeClr val="bg1"/>
                </a:solidFill>
              </a:rPr>
              <a:t> will ‘doom’ the universe in </a:t>
            </a:r>
          </a:p>
          <a:p>
            <a:r>
              <a:rPr lang="en-US" sz="2800" b="1" u="sng" smtClean="0">
                <a:solidFill>
                  <a:srgbClr val="FF66CC"/>
                </a:solidFill>
              </a:rPr>
              <a:t>50 billion years</a:t>
            </a:r>
            <a:r>
              <a:rPr lang="en-US" sz="2800" b="1" u="sng" smtClean="0">
                <a:solidFill>
                  <a:srgbClr val="FFFF00"/>
                </a:solidFill>
              </a:rPr>
              <a:t> – Breaking News</a:t>
            </a:r>
            <a:endParaRPr lang="en-US" sz="2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12</a:t>
            </a:fld>
            <a:endParaRPr lang="en-US"/>
          </a:p>
        </p:txBody>
      </p:sp>
      <p:sp>
        <p:nvSpPr>
          <p:cNvPr id="6" name="TextBox 5"/>
          <p:cNvSpPr txBox="1"/>
          <p:nvPr/>
        </p:nvSpPr>
        <p:spPr>
          <a:xfrm>
            <a:off x="228600" y="919698"/>
            <a:ext cx="8686800" cy="3631763"/>
          </a:xfrm>
          <a:prstGeom prst="rect">
            <a:avLst/>
          </a:prstGeom>
          <a:noFill/>
        </p:spPr>
        <p:txBody>
          <a:bodyPr wrap="square" rtlCol="0">
            <a:spAutoFit/>
          </a:bodyPr>
          <a:lstStyle/>
          <a:p>
            <a:r>
              <a:rPr lang="en-US" sz="2400" smtClean="0">
                <a:solidFill>
                  <a:schemeClr val="bg1"/>
                </a:solidFill>
              </a:rPr>
              <a:t>Found ‘God’ particle?, Why don’t </a:t>
            </a:r>
            <a:r>
              <a:rPr lang="en-US" sz="2400" smtClean="0">
                <a:solidFill>
                  <a:schemeClr val="bg1"/>
                </a:solidFill>
              </a:rPr>
              <a:t>they find </a:t>
            </a:r>
            <a:r>
              <a:rPr lang="en-US" sz="2400" smtClean="0">
                <a:solidFill>
                  <a:schemeClr val="bg1"/>
                </a:solidFill>
              </a:rPr>
              <a:t>‘Dog’ particles? It will </a:t>
            </a:r>
            <a:r>
              <a:rPr lang="en-US" sz="2400" smtClean="0">
                <a:solidFill>
                  <a:schemeClr val="bg1"/>
                </a:solidFill>
              </a:rPr>
              <a:t>counteract </a:t>
            </a:r>
            <a:r>
              <a:rPr lang="en-US" sz="2400" smtClean="0">
                <a:solidFill>
                  <a:schemeClr val="bg1"/>
                </a:solidFill>
              </a:rPr>
              <a:t>the God particles!</a:t>
            </a:r>
          </a:p>
          <a:p>
            <a:endParaRPr lang="en-US" sz="1200" smtClean="0">
              <a:solidFill>
                <a:srgbClr val="FFFF00"/>
              </a:solidFill>
            </a:endParaRPr>
          </a:p>
          <a:p>
            <a:r>
              <a:rPr lang="en-US" sz="2400" smtClean="0">
                <a:solidFill>
                  <a:srgbClr val="FFFF00"/>
                </a:solidFill>
              </a:rPr>
              <a:t>I am glad that at least all the politicians will be destroyed!</a:t>
            </a:r>
          </a:p>
          <a:p>
            <a:endParaRPr lang="en-US" sz="1200" smtClean="0">
              <a:solidFill>
                <a:srgbClr val="FFFF00"/>
              </a:solidFill>
            </a:endParaRPr>
          </a:p>
          <a:p>
            <a:r>
              <a:rPr lang="en-US" sz="2400" smtClean="0">
                <a:solidFill>
                  <a:schemeClr val="bg1"/>
                </a:solidFill>
              </a:rPr>
              <a:t>Now I understand why Pope declared his resignation early!.</a:t>
            </a:r>
          </a:p>
          <a:p>
            <a:endParaRPr lang="en-US" sz="1800" smtClean="0">
              <a:solidFill>
                <a:schemeClr val="bg1"/>
              </a:solidFill>
            </a:endParaRPr>
          </a:p>
          <a:p>
            <a:r>
              <a:rPr lang="en-US" sz="2400" smtClean="0">
                <a:solidFill>
                  <a:srgbClr val="FFFF00"/>
                </a:solidFill>
              </a:rPr>
              <a:t>I do’not believe in God.. So how can I believe in ‘God’ particle! It does not exist!</a:t>
            </a:r>
          </a:p>
          <a:p>
            <a:endParaRPr lang="en-US" sz="1800" smtClean="0">
              <a:solidFill>
                <a:srgbClr val="FFFF00"/>
              </a:solidFill>
            </a:endParaRPr>
          </a:p>
          <a:p>
            <a:r>
              <a:rPr lang="en-US" sz="2400" smtClean="0">
                <a:solidFill>
                  <a:schemeClr val="bg1"/>
                </a:solidFill>
              </a:rPr>
              <a:t>What do you mean? Won’t be there any more Soap Opera?</a:t>
            </a:r>
          </a:p>
        </p:txBody>
      </p:sp>
      <p:sp>
        <p:nvSpPr>
          <p:cNvPr id="4" name="Rectangle 3"/>
          <p:cNvSpPr/>
          <p:nvPr/>
        </p:nvSpPr>
        <p:spPr>
          <a:xfrm>
            <a:off x="0" y="0"/>
            <a:ext cx="9144000" cy="5232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800" b="1" smtClean="0">
                <a:solidFill>
                  <a:schemeClr val="bg1"/>
                </a:solidFill>
              </a:rPr>
              <a:t>The ‘God Particle’ </a:t>
            </a:r>
            <a:r>
              <a:rPr lang="en-US" sz="2800" b="1" smtClean="0">
                <a:solidFill>
                  <a:srgbClr val="FFC000"/>
                </a:solidFill>
              </a:rPr>
              <a:t>Higgs boson</a:t>
            </a:r>
            <a:r>
              <a:rPr lang="en-US" sz="2800" b="1" smtClean="0">
                <a:solidFill>
                  <a:schemeClr val="bg1"/>
                </a:solidFill>
              </a:rPr>
              <a:t> ‘dooming’ the universe…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13</a:t>
            </a:fld>
            <a:endParaRPr lang="en-US"/>
          </a:p>
        </p:txBody>
      </p:sp>
      <p:sp>
        <p:nvSpPr>
          <p:cNvPr id="3" name="Rectangle 2"/>
          <p:cNvSpPr/>
          <p:nvPr/>
        </p:nvSpPr>
        <p:spPr>
          <a:xfrm>
            <a:off x="533400" y="3412688"/>
            <a:ext cx="8155997" cy="1292662"/>
          </a:xfrm>
          <a:prstGeom prst="rect">
            <a:avLst/>
          </a:prstGeom>
        </p:spPr>
        <p:txBody>
          <a:bodyPr wrap="square">
            <a:spAutoFit/>
          </a:bodyPr>
          <a:lstStyle/>
          <a:p>
            <a:r>
              <a:rPr lang="en-US" sz="3600" dirty="0" smtClean="0">
                <a:solidFill>
                  <a:schemeClr val="bg1"/>
                </a:solidFill>
              </a:rPr>
              <a:t>Vishnu </a:t>
            </a:r>
          </a:p>
          <a:p>
            <a:endParaRPr lang="en-US" sz="1400" dirty="0"/>
          </a:p>
          <a:p>
            <a:pPr indent="225425">
              <a:buFont typeface="Arial" pitchFamily="34" charset="0"/>
              <a:buChar char="•"/>
            </a:pPr>
            <a:r>
              <a:rPr lang="en-US" sz="2800" smtClean="0">
                <a:solidFill>
                  <a:srgbClr val="FFFF00"/>
                </a:solidFill>
              </a:rPr>
              <a:t>All-Pervading </a:t>
            </a:r>
            <a:r>
              <a:rPr lang="en-US" sz="2800" dirty="0" smtClean="0">
                <a:solidFill>
                  <a:srgbClr val="FFFF00"/>
                </a:solidFill>
              </a:rPr>
              <a:t>essence of </a:t>
            </a:r>
            <a:r>
              <a:rPr lang="en-US" sz="2800" smtClean="0">
                <a:solidFill>
                  <a:srgbClr val="FFFF00"/>
                </a:solidFill>
              </a:rPr>
              <a:t>all beings</a:t>
            </a:r>
            <a:endParaRPr lang="en-US" sz="2800" dirty="0" smtClean="0">
              <a:solidFill>
                <a:srgbClr val="FFFF00"/>
              </a:solidFill>
            </a:endParaRPr>
          </a:p>
        </p:txBody>
      </p:sp>
      <p:pic>
        <p:nvPicPr>
          <p:cNvPr id="4" name="Picture 3"/>
          <p:cNvPicPr>
            <a:picLocks noChangeAspect="1"/>
          </p:cNvPicPr>
          <p:nvPr/>
        </p:nvPicPr>
        <p:blipFill>
          <a:blip r:embed="rId2"/>
          <a:stretch>
            <a:fillRect/>
          </a:stretch>
        </p:blipFill>
        <p:spPr>
          <a:xfrm>
            <a:off x="3575461" y="882356"/>
            <a:ext cx="2195852" cy="1920731"/>
          </a:xfrm>
          <a:prstGeom prst="rect">
            <a:avLst/>
          </a:prstGeom>
        </p:spPr>
      </p:pic>
      <p:pic>
        <p:nvPicPr>
          <p:cNvPr id="5" name="Picture 4"/>
          <p:cNvPicPr>
            <a:picLocks noChangeAspect="1"/>
          </p:cNvPicPr>
          <p:nvPr/>
        </p:nvPicPr>
        <p:blipFill rotWithShape="1">
          <a:blip r:embed="rId3"/>
          <a:srcRect l="9850" r="12021"/>
          <a:stretch/>
        </p:blipFill>
        <p:spPr>
          <a:xfrm>
            <a:off x="400342" y="882356"/>
            <a:ext cx="2956271" cy="1920731"/>
          </a:xfrm>
          <a:prstGeom prst="rect">
            <a:avLst/>
          </a:prstGeom>
        </p:spPr>
      </p:pic>
      <p:pic>
        <p:nvPicPr>
          <p:cNvPr id="6" name="Picture 5"/>
          <p:cNvPicPr>
            <a:picLocks noChangeAspect="1"/>
          </p:cNvPicPr>
          <p:nvPr/>
        </p:nvPicPr>
        <p:blipFill>
          <a:blip r:embed="rId4" cstate="print"/>
          <a:stretch>
            <a:fillRect/>
          </a:stretch>
        </p:blipFill>
        <p:spPr>
          <a:xfrm>
            <a:off x="5993442" y="892710"/>
            <a:ext cx="2769969" cy="1910377"/>
          </a:xfrm>
          <a:prstGeom prst="rect">
            <a:avLst/>
          </a:prstGeom>
        </p:spPr>
      </p:pic>
      <p:sp>
        <p:nvSpPr>
          <p:cNvPr id="7" name="TextBox 6"/>
          <p:cNvSpPr txBox="1"/>
          <p:nvPr/>
        </p:nvSpPr>
        <p:spPr>
          <a:xfrm>
            <a:off x="6254378" y="2835180"/>
            <a:ext cx="2356222" cy="338554"/>
          </a:xfrm>
          <a:prstGeom prst="rect">
            <a:avLst/>
          </a:prstGeom>
          <a:noFill/>
        </p:spPr>
        <p:txBody>
          <a:bodyPr wrap="none" rtlCol="0">
            <a:spAutoFit/>
          </a:bodyPr>
          <a:lstStyle/>
          <a:p>
            <a:r>
              <a:rPr lang="en-US" dirty="0" err="1" smtClean="0">
                <a:solidFill>
                  <a:schemeClr val="bg1"/>
                </a:solidFill>
              </a:rPr>
              <a:t>Garbhodakasayi</a:t>
            </a:r>
            <a:r>
              <a:rPr lang="en-US" dirty="0" smtClean="0">
                <a:solidFill>
                  <a:schemeClr val="bg1"/>
                </a:solidFill>
              </a:rPr>
              <a:t> Vishnu</a:t>
            </a:r>
            <a:endParaRPr lang="en-US" dirty="0">
              <a:solidFill>
                <a:schemeClr val="bg1"/>
              </a:solidFill>
            </a:endParaRPr>
          </a:p>
        </p:txBody>
      </p:sp>
      <p:sp>
        <p:nvSpPr>
          <p:cNvPr id="8" name="TextBox 7"/>
          <p:cNvSpPr txBox="1"/>
          <p:nvPr/>
        </p:nvSpPr>
        <p:spPr>
          <a:xfrm>
            <a:off x="4072437" y="2845534"/>
            <a:ext cx="1245854" cy="338554"/>
          </a:xfrm>
          <a:prstGeom prst="rect">
            <a:avLst/>
          </a:prstGeom>
          <a:noFill/>
        </p:spPr>
        <p:txBody>
          <a:bodyPr wrap="none" rtlCol="0">
            <a:spAutoFit/>
          </a:bodyPr>
          <a:lstStyle/>
          <a:p>
            <a:r>
              <a:rPr lang="en-US" smtClean="0">
                <a:solidFill>
                  <a:schemeClr val="bg1"/>
                </a:solidFill>
              </a:rPr>
              <a:t>Paramatma</a:t>
            </a:r>
            <a:endParaRPr lang="en-US" dirty="0">
              <a:solidFill>
                <a:schemeClr val="bg1"/>
              </a:solidFill>
            </a:endParaRPr>
          </a:p>
        </p:txBody>
      </p:sp>
      <p:sp>
        <p:nvSpPr>
          <p:cNvPr id="9" name="TextBox 8"/>
          <p:cNvSpPr txBox="1"/>
          <p:nvPr/>
        </p:nvSpPr>
        <p:spPr>
          <a:xfrm>
            <a:off x="842097" y="2835180"/>
            <a:ext cx="2252027" cy="338554"/>
          </a:xfrm>
          <a:prstGeom prst="rect">
            <a:avLst/>
          </a:prstGeom>
          <a:noFill/>
        </p:spPr>
        <p:txBody>
          <a:bodyPr wrap="none" rtlCol="0">
            <a:spAutoFit/>
          </a:bodyPr>
          <a:lstStyle/>
          <a:p>
            <a:r>
              <a:rPr lang="en-US" dirty="0" err="1" smtClean="0">
                <a:solidFill>
                  <a:schemeClr val="bg1"/>
                </a:solidFill>
              </a:rPr>
              <a:t>Kshirodakasayi</a:t>
            </a:r>
            <a:r>
              <a:rPr lang="en-US" dirty="0" smtClean="0">
                <a:solidFill>
                  <a:schemeClr val="bg1"/>
                </a:solidFill>
              </a:rPr>
              <a:t> Vishnu</a:t>
            </a:r>
            <a:endParaRPr lang="en-US" dirty="0">
              <a:solidFill>
                <a:schemeClr val="bg1"/>
              </a:solidFill>
            </a:endParaRPr>
          </a:p>
        </p:txBody>
      </p:sp>
      <p:sp>
        <p:nvSpPr>
          <p:cNvPr id="10" name="TextBox 9"/>
          <p:cNvSpPr txBox="1"/>
          <p:nvPr/>
        </p:nvSpPr>
        <p:spPr>
          <a:xfrm>
            <a:off x="381000" y="0"/>
            <a:ext cx="8484182" cy="584775"/>
          </a:xfrm>
          <a:prstGeom prst="rect">
            <a:avLst/>
          </a:prstGeom>
          <a:noFill/>
        </p:spPr>
        <p:txBody>
          <a:bodyPr wrap="none" rtlCol="0">
            <a:spAutoFit/>
          </a:bodyPr>
          <a:lstStyle/>
          <a:p>
            <a:r>
              <a:rPr lang="en-US" sz="3200" smtClean="0">
                <a:solidFill>
                  <a:srgbClr val="FFC000"/>
                </a:solidFill>
              </a:rPr>
              <a:t>What is this Higgs Boson – the ‘God’ particle?</a:t>
            </a:r>
            <a:endParaRPr lang="en-US" sz="320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B5D11CD-8576-4FDE-BDAA-DAB0DE15CA3E}" type="slidenum">
              <a:rPr lang="en-US" smtClean="0"/>
              <a:pPr>
                <a:defRPr/>
              </a:pPr>
              <a:t>14</a:t>
            </a:fld>
            <a:endParaRPr lang="en-US"/>
          </a:p>
        </p:txBody>
      </p:sp>
      <p:sp>
        <p:nvSpPr>
          <p:cNvPr id="9219" name="Rectangle 1"/>
          <p:cNvSpPr>
            <a:spLocks noChangeArrowheads="1"/>
          </p:cNvSpPr>
          <p:nvPr/>
        </p:nvSpPr>
        <p:spPr bwMode="auto">
          <a:xfrm>
            <a:off x="2743200" y="57150"/>
            <a:ext cx="6400800" cy="4984750"/>
          </a:xfrm>
          <a:prstGeom prst="rect">
            <a:avLst/>
          </a:prstGeom>
          <a:noFill/>
          <a:ln w="9525">
            <a:noFill/>
            <a:miter lim="800000"/>
            <a:headEnd/>
            <a:tailEnd/>
          </a:ln>
        </p:spPr>
        <p:txBody>
          <a:bodyPr anchor="ctr">
            <a:spAutoFit/>
          </a:bodyPr>
          <a:lstStyle/>
          <a:p>
            <a:pPr eaLnBrk="0" hangingPunct="0">
              <a:tabLst>
                <a:tab pos="457200" algn="l"/>
              </a:tabLst>
            </a:pPr>
            <a:r>
              <a:rPr lang="fi-FI" sz="2800">
                <a:solidFill>
                  <a:srgbClr val="FFC000"/>
                </a:solidFill>
              </a:rPr>
              <a:t>Jaya Rādha Mādhava </a:t>
            </a:r>
          </a:p>
          <a:p>
            <a:pPr eaLnBrk="0" hangingPunct="0">
              <a:tabLst>
                <a:tab pos="457200" algn="l"/>
              </a:tabLst>
            </a:pPr>
            <a:r>
              <a:rPr lang="fi-FI" sz="2800">
                <a:solidFill>
                  <a:srgbClr val="FFC000"/>
                </a:solidFill>
              </a:rPr>
              <a:t>	Jaya Kunja Vihārī</a:t>
            </a:r>
          </a:p>
          <a:p>
            <a:pPr eaLnBrk="0" hangingPunct="0">
              <a:tabLst>
                <a:tab pos="457200" algn="l"/>
              </a:tabLst>
            </a:pPr>
            <a:endParaRPr lang="en-US" sz="1100">
              <a:solidFill>
                <a:srgbClr val="FFFF00"/>
              </a:solidFill>
            </a:endParaRPr>
          </a:p>
          <a:p>
            <a:pPr eaLnBrk="0" hangingPunct="0">
              <a:tabLst>
                <a:tab pos="457200" algn="l"/>
              </a:tabLst>
            </a:pPr>
            <a:r>
              <a:rPr lang="fi-FI" sz="2800">
                <a:solidFill>
                  <a:srgbClr val="FFFF00"/>
                </a:solidFill>
              </a:rPr>
              <a:t>Jaya Gopī Jana Vallabha </a:t>
            </a:r>
          </a:p>
          <a:p>
            <a:pPr eaLnBrk="0" hangingPunct="0">
              <a:tabLst>
                <a:tab pos="457200" algn="l"/>
              </a:tabLst>
            </a:pPr>
            <a:r>
              <a:rPr lang="fi-FI" sz="2800">
                <a:solidFill>
                  <a:srgbClr val="FFFF00"/>
                </a:solidFill>
              </a:rPr>
              <a:t>	Jaya Giri Vara Dhārī 	... (Jaya)</a:t>
            </a:r>
            <a:endParaRPr lang="en-US" sz="1100">
              <a:solidFill>
                <a:srgbClr val="FFFF00"/>
              </a:solidFill>
            </a:endParaRPr>
          </a:p>
          <a:p>
            <a:pPr eaLnBrk="0" hangingPunct="0">
              <a:tabLst>
                <a:tab pos="457200" algn="l"/>
              </a:tabLst>
            </a:pPr>
            <a:endParaRPr lang="fi-FI">
              <a:solidFill>
                <a:srgbClr val="FFFF00"/>
              </a:solidFill>
            </a:endParaRPr>
          </a:p>
          <a:p>
            <a:pPr eaLnBrk="0" hangingPunct="0">
              <a:tabLst>
                <a:tab pos="457200" algn="l"/>
              </a:tabLst>
            </a:pPr>
            <a:r>
              <a:rPr lang="fi-FI" sz="2800">
                <a:solidFill>
                  <a:schemeClr val="bg1"/>
                </a:solidFill>
              </a:rPr>
              <a:t>Yaśodā Nandana Vraja Jana Ranjana</a:t>
            </a:r>
            <a:endParaRPr lang="en-US" sz="1100">
              <a:solidFill>
                <a:schemeClr val="bg1"/>
              </a:solidFill>
            </a:endParaRPr>
          </a:p>
          <a:p>
            <a:pPr eaLnBrk="0" hangingPunct="0">
              <a:tabLst>
                <a:tab pos="457200" algn="l"/>
              </a:tabLst>
            </a:pPr>
            <a:r>
              <a:rPr lang="fi-FI" sz="2800">
                <a:solidFill>
                  <a:schemeClr val="bg1"/>
                </a:solidFill>
              </a:rPr>
              <a:t>Yamunā tīra Vana Cāri          ... (Jaya)</a:t>
            </a:r>
          </a:p>
          <a:p>
            <a:pPr eaLnBrk="0" hangingPunct="0">
              <a:tabLst>
                <a:tab pos="457200" algn="l"/>
              </a:tabLst>
            </a:pPr>
            <a:endParaRPr lang="en-US" sz="1100"/>
          </a:p>
          <a:p>
            <a:pPr eaLnBrk="0" hangingPunct="0">
              <a:tabLst>
                <a:tab pos="457200" algn="l"/>
              </a:tabLst>
            </a:pPr>
            <a:r>
              <a:rPr lang="sv-SE" sz="2800">
                <a:solidFill>
                  <a:srgbClr val="FF9900"/>
                </a:solidFill>
              </a:rPr>
              <a:t>[ Hare Krishna Hare Krishna </a:t>
            </a:r>
          </a:p>
          <a:p>
            <a:pPr eaLnBrk="0" hangingPunct="0">
              <a:tabLst>
                <a:tab pos="457200" algn="l"/>
              </a:tabLst>
            </a:pPr>
            <a:r>
              <a:rPr lang="sv-SE" sz="2800">
                <a:solidFill>
                  <a:srgbClr val="FF9900"/>
                </a:solidFill>
              </a:rPr>
              <a:t>  Krishna Krishna Hare Hare</a:t>
            </a:r>
            <a:endParaRPr lang="en-US" sz="1100">
              <a:solidFill>
                <a:srgbClr val="FF9900"/>
              </a:solidFill>
            </a:endParaRPr>
          </a:p>
          <a:p>
            <a:pPr eaLnBrk="0" hangingPunct="0">
              <a:tabLst>
                <a:tab pos="457200" algn="l"/>
              </a:tabLst>
            </a:pPr>
            <a:r>
              <a:rPr lang="sv-SE" sz="2800">
                <a:solidFill>
                  <a:srgbClr val="FF9900"/>
                </a:solidFill>
              </a:rPr>
              <a:t>  Hare Rāma Hare Rāma </a:t>
            </a:r>
          </a:p>
          <a:p>
            <a:pPr eaLnBrk="0" hangingPunct="0">
              <a:tabLst>
                <a:tab pos="457200" algn="l"/>
              </a:tabLst>
            </a:pPr>
            <a:r>
              <a:rPr lang="sv-SE" sz="2800">
                <a:solidFill>
                  <a:srgbClr val="FF9900"/>
                </a:solidFill>
              </a:rPr>
              <a:t>  Rāma Rāma Hare Hare ]</a:t>
            </a:r>
            <a:endParaRPr lang="sv-SE" sz="3600">
              <a:solidFill>
                <a:srgbClr val="FF9900"/>
              </a:solidFill>
            </a:endParaRPr>
          </a:p>
        </p:txBody>
      </p:sp>
      <p:pic>
        <p:nvPicPr>
          <p:cNvPr id="9220" name="Picture 2"/>
          <p:cNvPicPr>
            <a:picLocks noChangeAspect="1" noChangeArrowheads="1"/>
          </p:cNvPicPr>
          <p:nvPr/>
        </p:nvPicPr>
        <p:blipFill>
          <a:blip r:embed="rId2"/>
          <a:srcRect l="9375" r="15625"/>
          <a:stretch>
            <a:fillRect/>
          </a:stretch>
        </p:blipFill>
        <p:spPr bwMode="auto">
          <a:xfrm>
            <a:off x="0" y="0"/>
            <a:ext cx="2667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15</a:t>
            </a:fld>
            <a:endParaRPr lang="en-US"/>
          </a:p>
        </p:txBody>
      </p:sp>
      <p:pic>
        <p:nvPicPr>
          <p:cNvPr id="110594" name="Picture 2" descr="http://theharekrishnamovement.files.wordpress.com/2011/06/advaitaacharyascreensaver09.jpg"/>
          <p:cNvPicPr>
            <a:picLocks noChangeAspect="1" noChangeArrowheads="1"/>
          </p:cNvPicPr>
          <p:nvPr/>
        </p:nvPicPr>
        <p:blipFill>
          <a:blip r:embed="rId3"/>
          <a:srcRect b="3896"/>
          <a:stretch>
            <a:fillRect/>
          </a:stretch>
        </p:blipFill>
        <p:spPr bwMode="auto">
          <a:xfrm>
            <a:off x="0" y="0"/>
            <a:ext cx="9144000" cy="5143500"/>
          </a:xfrm>
          <a:prstGeom prst="rect">
            <a:avLst/>
          </a:prstGeom>
          <a:noFill/>
        </p:spPr>
      </p:pic>
      <p:sp>
        <p:nvSpPr>
          <p:cNvPr id="4" name="TextBox 3"/>
          <p:cNvSpPr txBox="1"/>
          <p:nvPr/>
        </p:nvSpPr>
        <p:spPr>
          <a:xfrm>
            <a:off x="6629400" y="0"/>
            <a:ext cx="2514600" cy="193899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 Feb 16</a:t>
            </a:r>
            <a:r>
              <a:rPr lang="en-US" sz="2400" b="1" baseline="300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en-US" sz="2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it was the appearance day of Sri Advaita Acharya</a:t>
            </a:r>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02-Clouds On Mountain.mp3">
            <a:hlinkClick r:id="" action="ppaction://media"/>
          </p:cNvPr>
          <p:cNvPicPr>
            <a:picLocks noRot="1" noChangeAspect="1"/>
          </p:cNvPicPr>
          <p:nvPr>
            <a:audioFile r:link="rId1"/>
          </p:nvPr>
        </p:nvPicPr>
        <p:blipFill>
          <a:blip r:embed="rId4"/>
          <a:stretch>
            <a:fillRect/>
          </a:stretch>
        </p:blipFill>
        <p:spPr>
          <a:xfrm>
            <a:off x="-457200" y="48387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000" numSld="8">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16</a:t>
            </a:fld>
            <a:endParaRPr lang="en-US"/>
          </a:p>
        </p:txBody>
      </p:sp>
      <p:pic>
        <p:nvPicPr>
          <p:cNvPr id="69636" name="Picture 4" descr="http://a2.ec-images.myspacecdn.com/images01/115/12a3701859f18da931c59675ce8b365f/l.jpg"/>
          <p:cNvPicPr>
            <a:picLocks noChangeAspect="1" noChangeArrowheads="1"/>
          </p:cNvPicPr>
          <p:nvPr/>
        </p:nvPicPr>
        <p:blipFill>
          <a:blip r:embed="rId2"/>
          <a:srcRect/>
          <a:stretch>
            <a:fillRect/>
          </a:stretch>
        </p:blipFill>
        <p:spPr bwMode="auto">
          <a:xfrm>
            <a:off x="5334000" y="0"/>
            <a:ext cx="3810001" cy="5110342"/>
          </a:xfrm>
          <a:prstGeom prst="rect">
            <a:avLst/>
          </a:prstGeom>
          <a:noFill/>
        </p:spPr>
      </p:pic>
      <p:sp>
        <p:nvSpPr>
          <p:cNvPr id="6" name="Rectangle 5"/>
          <p:cNvSpPr/>
          <p:nvPr/>
        </p:nvSpPr>
        <p:spPr>
          <a:xfrm>
            <a:off x="152400" y="590550"/>
            <a:ext cx="5105400" cy="4524315"/>
          </a:xfrm>
          <a:prstGeom prst="rect">
            <a:avLst/>
          </a:prstGeom>
        </p:spPr>
        <p:txBody>
          <a:bodyPr wrap="square">
            <a:spAutoFit/>
          </a:bodyPr>
          <a:lstStyle/>
          <a:p>
            <a:r>
              <a:rPr lang="en-US" sz="2800" smtClean="0">
                <a:solidFill>
                  <a:schemeClr val="bg1"/>
                </a:solidFill>
              </a:rPr>
              <a:t>Krishna</a:t>
            </a:r>
          </a:p>
          <a:p>
            <a:r>
              <a:rPr lang="en-US" sz="2800" smtClean="0">
                <a:solidFill>
                  <a:schemeClr val="bg1"/>
                </a:solidFill>
              </a:rPr>
              <a:t>Baladev</a:t>
            </a:r>
          </a:p>
          <a:p>
            <a:r>
              <a:rPr lang="en-US" sz="2800" smtClean="0">
                <a:solidFill>
                  <a:schemeClr val="bg1"/>
                </a:solidFill>
              </a:rPr>
              <a:t>Mula Sankarshana</a:t>
            </a:r>
          </a:p>
          <a:p>
            <a:r>
              <a:rPr lang="en-US" sz="2800" smtClean="0">
                <a:solidFill>
                  <a:schemeClr val="bg1"/>
                </a:solidFill>
              </a:rPr>
              <a:t>Maha Sankarshana</a:t>
            </a:r>
          </a:p>
          <a:p>
            <a:endParaRPr lang="en-US" sz="1200" smtClean="0">
              <a:solidFill>
                <a:schemeClr val="bg1"/>
              </a:solidFill>
            </a:endParaRPr>
          </a:p>
          <a:p>
            <a:r>
              <a:rPr lang="en-US" sz="3200" smtClean="0">
                <a:solidFill>
                  <a:srgbClr val="FFC000"/>
                </a:solidFill>
              </a:rPr>
              <a:t>Karanodakasayi Vishnu</a:t>
            </a:r>
          </a:p>
          <a:p>
            <a:endParaRPr lang="en-US" smtClean="0">
              <a:solidFill>
                <a:schemeClr val="bg1"/>
              </a:solidFill>
            </a:endParaRPr>
          </a:p>
          <a:p>
            <a:r>
              <a:rPr lang="en-US" sz="2800" smtClean="0">
                <a:solidFill>
                  <a:srgbClr val="FFFF00"/>
                </a:solidFill>
              </a:rPr>
              <a:t>Garbhodakasayi Visnu (exp. of Pradyumna)</a:t>
            </a:r>
          </a:p>
          <a:p>
            <a:r>
              <a:rPr lang="en-US" sz="2800" smtClean="0">
                <a:solidFill>
                  <a:schemeClr val="bg1"/>
                </a:solidFill>
              </a:rPr>
              <a:t>Ksirodakasayi Visnu (exp. of Aniruddha)</a:t>
            </a:r>
          </a:p>
        </p:txBody>
      </p:sp>
      <p:sp>
        <p:nvSpPr>
          <p:cNvPr id="7" name="TextBox 6"/>
          <p:cNvSpPr txBox="1"/>
          <p:nvPr/>
        </p:nvSpPr>
        <p:spPr>
          <a:xfrm>
            <a:off x="563837" y="57150"/>
            <a:ext cx="4160563" cy="523220"/>
          </a:xfrm>
          <a:prstGeom prst="rect">
            <a:avLst/>
          </a:prstGeom>
          <a:noFill/>
        </p:spPr>
        <p:txBody>
          <a:bodyPr wrap="none" rtlCol="0">
            <a:spAutoFit/>
          </a:bodyPr>
          <a:lstStyle/>
          <a:p>
            <a:r>
              <a:rPr lang="en-US" sz="2800" u="sng" smtClean="0">
                <a:solidFill>
                  <a:srgbClr val="FFC000"/>
                </a:solidFill>
              </a:rPr>
              <a:t>Who is Advaita Acharya?</a:t>
            </a:r>
            <a:endParaRPr lang="en-US" sz="2800" u="sng">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ree-desktop-backgrounds.net/free-desktop-wallpapers-backgrounds/free-hd-desktop-wallpapers-backgrounds/725176693.jpg"/>
          <p:cNvPicPr>
            <a:picLocks noChangeAspect="1" noChangeArrowheads="1"/>
          </p:cNvPicPr>
          <p:nvPr/>
        </p:nvPicPr>
        <p:blipFill>
          <a:blip r:embed="rId2"/>
          <a:srcRect l="17500"/>
          <a:stretch>
            <a:fillRect/>
          </a:stretch>
        </p:blipFill>
        <p:spPr bwMode="auto">
          <a:xfrm flipH="1">
            <a:off x="1600200" y="0"/>
            <a:ext cx="7543800" cy="5151122"/>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17</a:t>
            </a:fld>
            <a:endParaRPr lang="en-US"/>
          </a:p>
        </p:txBody>
      </p:sp>
      <p:pic>
        <p:nvPicPr>
          <p:cNvPr id="111618" name="Picture 2" descr="http://www.salagram.net/Advaita_Acarya.jpg"/>
          <p:cNvPicPr>
            <a:picLocks noChangeAspect="1" noChangeArrowheads="1"/>
          </p:cNvPicPr>
          <p:nvPr/>
        </p:nvPicPr>
        <p:blipFill>
          <a:blip r:embed="rId3"/>
          <a:srcRect/>
          <a:stretch>
            <a:fillRect/>
          </a:stretch>
        </p:blipFill>
        <p:spPr bwMode="auto">
          <a:xfrm>
            <a:off x="0" y="0"/>
            <a:ext cx="4495800" cy="5143500"/>
          </a:xfrm>
          <a:prstGeom prst="rect">
            <a:avLst/>
          </a:prstGeom>
          <a:noFill/>
        </p:spPr>
      </p:pic>
      <p:pic>
        <p:nvPicPr>
          <p:cNvPr id="5122" name="Picture 2" descr="http://www.dandavats.com/wp-content/uploads/SS-2010-02-28_06.41.32.jpg"/>
          <p:cNvPicPr>
            <a:picLocks noChangeAspect="1" noChangeArrowheads="1"/>
          </p:cNvPicPr>
          <p:nvPr/>
        </p:nvPicPr>
        <p:blipFill>
          <a:blip r:embed="rId4"/>
          <a:srcRect/>
          <a:stretch>
            <a:fillRect/>
          </a:stretch>
        </p:blipFill>
        <p:spPr bwMode="auto">
          <a:xfrm>
            <a:off x="5486400" y="361950"/>
            <a:ext cx="2200275" cy="3209926"/>
          </a:xfrm>
          <a:prstGeom prst="rect">
            <a:avLst/>
          </a:prstGeom>
          <a:noFill/>
          <a:effectLst>
            <a:softEdge rad="635000"/>
          </a:effectLst>
        </p:spPr>
      </p:pic>
      <p:sp>
        <p:nvSpPr>
          <p:cNvPr id="6" name="TextBox 5"/>
          <p:cNvSpPr txBox="1"/>
          <p:nvPr/>
        </p:nvSpPr>
        <p:spPr>
          <a:xfrm>
            <a:off x="76200" y="57150"/>
            <a:ext cx="9027023"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200" smtClean="0"/>
              <a:t>It was Sri Advaita Acharya who brought Krishna as Lord Caitanya Mahaprabhu</a:t>
            </a:r>
            <a:endParaRPr lang="en-US" sz="2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japaniminlove.files.wordpress.com/2012/12/3d-moon-night-sky.jpg"/>
          <p:cNvPicPr>
            <a:picLocks noChangeAspect="1" noChangeArrowheads="1"/>
          </p:cNvPicPr>
          <p:nvPr/>
        </p:nvPicPr>
        <p:blipFill>
          <a:blip r:embed="rId3"/>
          <a:srcRect t="7522" b="11416"/>
          <a:stretch>
            <a:fillRect/>
          </a:stretch>
        </p:blipFill>
        <p:spPr bwMode="auto">
          <a:xfrm>
            <a:off x="0" y="21515"/>
            <a:ext cx="9144000" cy="5138495"/>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18</a:t>
            </a:fld>
            <a:endParaRPr lang="en-US"/>
          </a:p>
        </p:txBody>
      </p:sp>
      <p:sp>
        <p:nvSpPr>
          <p:cNvPr id="4" name="TextBox 3"/>
          <p:cNvSpPr txBox="1"/>
          <p:nvPr/>
        </p:nvSpPr>
        <p:spPr>
          <a:xfrm>
            <a:off x="228600" y="285750"/>
            <a:ext cx="4114800"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Tomorrow is the appearance day</a:t>
            </a:r>
          </a:p>
          <a:p>
            <a:r>
              <a:rPr lang="en-US" sz="32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Of Lord Nityananda</a:t>
            </a:r>
            <a:endParaRPr lang="en-US" sz="32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http://www.vaishnavsongs.com/wp-content/uploads/2011/12/1195605207_f.jpg"/>
          <p:cNvPicPr>
            <a:picLocks noChangeAspect="1" noChangeArrowheads="1"/>
          </p:cNvPicPr>
          <p:nvPr/>
        </p:nvPicPr>
        <p:blipFill>
          <a:blip r:embed="rId4"/>
          <a:srcRect r="13699"/>
          <a:stretch>
            <a:fillRect/>
          </a:stretch>
        </p:blipFill>
        <p:spPr bwMode="auto">
          <a:xfrm>
            <a:off x="3977433" y="1"/>
            <a:ext cx="5166567" cy="4476750"/>
          </a:xfrm>
          <a:prstGeom prst="rect">
            <a:avLst/>
          </a:prstGeom>
          <a:noFill/>
          <a:effectLst>
            <a:softEdge rad="635000"/>
          </a:effectLst>
        </p:spPr>
      </p:pic>
      <p:pic>
        <p:nvPicPr>
          <p:cNvPr id="7" name="02-Clouds On Mountain.mp3">
            <a:hlinkClick r:id="" action="ppaction://media"/>
          </p:cNvPr>
          <p:cNvPicPr>
            <a:picLocks noRot="1" noChangeAspect="1"/>
          </p:cNvPicPr>
          <p:nvPr>
            <a:audioFile r:link="rId1"/>
          </p:nvPr>
        </p:nvPicPr>
        <p:blipFill>
          <a:blip r:embed="rId5"/>
          <a:stretch>
            <a:fillRect/>
          </a:stretch>
        </p:blipFill>
        <p:spPr>
          <a:xfrm>
            <a:off x="-457200" y="4838700"/>
            <a:ext cx="304800" cy="304800"/>
          </a:xfrm>
          <a:prstGeom prst="rect">
            <a:avLst/>
          </a:prstGeom>
        </p:spPr>
      </p:pic>
    </p:spTree>
  </p:cSld>
  <p:clrMapOvr>
    <a:masterClrMapping/>
  </p:clrMapOvr>
  <p:timing>
    <p:tnLst>
      <p:par>
        <p:cTn id="1" dur="indefinite" restart="never" nodeType="tmRoot">
          <p:childTnLst>
            <p:audio>
              <p:cMediaNode vol="4000" numSld="5">
                <p:cTn id="2"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russianpaintings.net/articleimg/vrindavan_das/big/krishna-and-balaram-on-top-_original.jpg"/>
          <p:cNvPicPr>
            <a:picLocks noChangeAspect="1" noChangeArrowheads="1"/>
          </p:cNvPicPr>
          <p:nvPr/>
        </p:nvPicPr>
        <p:blipFill>
          <a:blip r:embed="rId2"/>
          <a:srcRect l="3333" r="2500" b="8876"/>
          <a:stretch>
            <a:fillRect/>
          </a:stretch>
        </p:blipFill>
        <p:spPr bwMode="auto">
          <a:xfrm>
            <a:off x="0" y="0"/>
            <a:ext cx="9144000" cy="5143500"/>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19</a:t>
            </a:fld>
            <a:endParaRPr lang="en-US"/>
          </a:p>
        </p:txBody>
      </p:sp>
      <p:sp>
        <p:nvSpPr>
          <p:cNvPr id="3" name="TextBox 2"/>
          <p:cNvSpPr txBox="1"/>
          <p:nvPr/>
        </p:nvSpPr>
        <p:spPr>
          <a:xfrm>
            <a:off x="2133600" y="4374059"/>
            <a:ext cx="7010400"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smtClean="0">
                <a:ln w="11430"/>
                <a:solidFill>
                  <a:srgbClr val="FFFF00"/>
                </a:solidFill>
                <a:effectLst>
                  <a:outerShdw blurRad="80000" dist="40000" dir="5040000" algn="tl">
                    <a:srgbClr val="000000">
                      <a:alpha val="30000"/>
                    </a:srgbClr>
                  </a:outerShdw>
                </a:effectLst>
              </a:rPr>
              <a:t>Who is Lord Nityananda?</a:t>
            </a:r>
            <a:endParaRPr lang="en-US" sz="4400" b="1">
              <a:ln w="11430"/>
              <a:solidFill>
                <a:srgbClr val="FFFF00"/>
              </a:solidFill>
              <a:effectLst>
                <a:outerShdw blurRad="80000" dist="40000" dir="5040000" algn="tl">
                  <a:srgbClr val="000000">
                    <a:alpha val="30000"/>
                  </a:srgbClr>
                </a:outerShdw>
              </a:effectLst>
            </a:endParaRPr>
          </a:p>
        </p:txBody>
      </p:sp>
      <p:pic>
        <p:nvPicPr>
          <p:cNvPr id="14340" name="Picture 4" descr="http://www.dollsofindia.com/images/products/krishna-pictures/krishna-balaram-EL66_l.jpg"/>
          <p:cNvPicPr>
            <a:picLocks noChangeAspect="1" noChangeArrowheads="1"/>
          </p:cNvPicPr>
          <p:nvPr/>
        </p:nvPicPr>
        <p:blipFill>
          <a:blip r:embed="rId3"/>
          <a:srcRect/>
          <a:stretch>
            <a:fillRect/>
          </a:stretch>
        </p:blipFill>
        <p:spPr bwMode="auto">
          <a:xfrm>
            <a:off x="0" y="0"/>
            <a:ext cx="2228850" cy="3219451"/>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cdn.hdwallpaperspics.com/uploads/2013/02/Happy-Valentines-Day.jpg"/>
          <p:cNvPicPr>
            <a:picLocks noChangeAspect="1" noChangeArrowheads="1"/>
          </p:cNvPicPr>
          <p:nvPr/>
        </p:nvPicPr>
        <p:blipFill>
          <a:blip r:embed="rId2"/>
          <a:srcRect b="12305"/>
          <a:stretch>
            <a:fillRect/>
          </a:stretch>
        </p:blipFill>
        <p:spPr bwMode="auto">
          <a:xfrm>
            <a:off x="0" y="0"/>
            <a:ext cx="9144000" cy="5143500"/>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2</a:t>
            </a:fld>
            <a:endParaRPr lang="en-US"/>
          </a:p>
        </p:txBody>
      </p:sp>
      <p:sp>
        <p:nvSpPr>
          <p:cNvPr id="4" name="TextBox 3"/>
          <p:cNvSpPr txBox="1"/>
          <p:nvPr/>
        </p:nvSpPr>
        <p:spPr>
          <a:xfrm>
            <a:off x="0" y="0"/>
            <a:ext cx="9144000" cy="120032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3600" b="1" spc="150" smtClean="0">
                <a:ln w="11430"/>
                <a:solidFill>
                  <a:srgbClr val="F8F8F8"/>
                </a:solidFill>
                <a:effectLst>
                  <a:outerShdw blurRad="25400" algn="tl" rotWithShape="0">
                    <a:srgbClr val="000000">
                      <a:alpha val="43000"/>
                    </a:srgbClr>
                  </a:outerShdw>
                </a:effectLst>
              </a:rPr>
              <a:t>Any one remember some of the great days that </a:t>
            </a:r>
            <a:r>
              <a:rPr lang="en-US" sz="3600" b="1" spc="150" smtClean="0">
                <a:ln w="11430"/>
                <a:solidFill>
                  <a:srgbClr val="F8F8F8"/>
                </a:solidFill>
                <a:effectLst>
                  <a:outerShdw blurRad="25400" algn="tl" rotWithShape="0">
                    <a:srgbClr val="000000">
                      <a:alpha val="43000"/>
                    </a:srgbClr>
                  </a:outerShdw>
                </a:effectLst>
              </a:rPr>
              <a:t>passed </a:t>
            </a:r>
            <a:r>
              <a:rPr lang="en-US" sz="3600" b="1" spc="150" smtClean="0">
                <a:ln w="11430"/>
                <a:solidFill>
                  <a:srgbClr val="F8F8F8"/>
                </a:solidFill>
                <a:effectLst>
                  <a:outerShdw blurRad="25400" algn="tl" rotWithShape="0">
                    <a:srgbClr val="000000">
                      <a:alpha val="43000"/>
                    </a:srgbClr>
                  </a:outerShdw>
                </a:effectLst>
              </a:rPr>
              <a:t>by ?</a:t>
            </a:r>
            <a:endParaRPr lang="en-US" sz="3600" b="1" spc="150">
              <a:ln w="11430"/>
              <a:solidFill>
                <a:srgbClr val="F8F8F8"/>
              </a:solidFill>
              <a:effectLst>
                <a:outerShdw blurRad="25400" algn="tl" rotWithShape="0">
                  <a:srgbClr val="000000">
                    <a:alpha val="43000"/>
                  </a:srgbClr>
                </a:outerShdw>
              </a:effectLst>
            </a:endParaRPr>
          </a:p>
        </p:txBody>
      </p:sp>
      <p:sp>
        <p:nvSpPr>
          <p:cNvPr id="6" name="TextBox 5"/>
          <p:cNvSpPr txBox="1"/>
          <p:nvPr/>
        </p:nvSpPr>
        <p:spPr>
          <a:xfrm>
            <a:off x="2667000" y="4095750"/>
            <a:ext cx="4117409" cy="707886"/>
          </a:xfrm>
          <a:prstGeom prst="rect">
            <a:avLst/>
          </a:prstGeom>
          <a:noFill/>
        </p:spPr>
        <p:txBody>
          <a:bodyPr wrap="none" rtlCol="0">
            <a:spAutoFit/>
          </a:bodyPr>
          <a:lstStyle/>
          <a:p>
            <a:r>
              <a:rPr lang="en-US"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Valentines Day?</a:t>
            </a:r>
            <a:endParaRPr lang="en-US"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8723A1E-E598-4413-A6A9-7BE33798FAE1}" type="slidenum">
              <a:rPr lang="en-US" smtClean="0"/>
              <a:pPr>
                <a:defRPr/>
              </a:pPr>
              <a:t>20</a:t>
            </a:fld>
            <a:endParaRPr lang="en-US"/>
          </a:p>
        </p:txBody>
      </p:sp>
      <p:sp>
        <p:nvSpPr>
          <p:cNvPr id="7" name="Rectangle 6"/>
          <p:cNvSpPr/>
          <p:nvPr/>
        </p:nvSpPr>
        <p:spPr>
          <a:xfrm>
            <a:off x="0" y="4629150"/>
            <a:ext cx="9144000" cy="514350"/>
          </a:xfrm>
          <a:prstGeom prst="rect">
            <a:avLst/>
          </a:prstGeom>
        </p:spPr>
        <p:style>
          <a:lnRef idx="0">
            <a:schemeClr val="dk1"/>
          </a:lnRef>
          <a:fillRef idx="3">
            <a:schemeClr val="dk1"/>
          </a:fillRef>
          <a:effectRef idx="3">
            <a:schemeClr val="dk1"/>
          </a:effectRef>
          <a:fontRef idx="minor">
            <a:schemeClr val="lt1"/>
          </a:fontRef>
        </p:style>
        <p:txBody>
          <a:bodyPr lIns="91431" tIns="45715" rIns="91431" bIns="45715" anchor="ctr"/>
          <a:lstStyle/>
          <a:p>
            <a:pPr algn="ctr">
              <a:defRPr/>
            </a:pPr>
            <a:r>
              <a:rPr lang="en-US" sz="36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Where was Lord Nityananda born?</a:t>
            </a:r>
            <a:endPar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9460" name="Picture 8"/>
          <p:cNvPicPr>
            <a:picLocks noChangeAspect="1" noChangeArrowheads="1"/>
          </p:cNvPicPr>
          <p:nvPr/>
        </p:nvPicPr>
        <p:blipFill>
          <a:blip r:embed="rId2"/>
          <a:srcRect l="5238" r="3079"/>
          <a:stretch>
            <a:fillRect/>
          </a:stretch>
        </p:blipFill>
        <p:spPr bwMode="auto">
          <a:xfrm>
            <a:off x="76200" y="76200"/>
            <a:ext cx="2590800" cy="2495550"/>
          </a:xfrm>
          <a:prstGeom prst="rect">
            <a:avLst/>
          </a:prstGeom>
          <a:noFill/>
          <a:ln w="9525">
            <a:noFill/>
            <a:miter lim="800000"/>
            <a:headEnd/>
            <a:tailEnd/>
          </a:ln>
        </p:spPr>
      </p:pic>
      <p:pic>
        <p:nvPicPr>
          <p:cNvPr id="19461" name="Picture 6"/>
          <p:cNvPicPr>
            <a:picLocks noChangeAspect="1" noChangeArrowheads="1"/>
          </p:cNvPicPr>
          <p:nvPr/>
        </p:nvPicPr>
        <p:blipFill>
          <a:blip r:embed="rId3"/>
          <a:srcRect/>
          <a:stretch>
            <a:fillRect/>
          </a:stretch>
        </p:blipFill>
        <p:spPr bwMode="auto">
          <a:xfrm>
            <a:off x="2749550" y="0"/>
            <a:ext cx="6394450" cy="4629150"/>
          </a:xfrm>
          <a:prstGeom prst="rect">
            <a:avLst/>
          </a:prstGeom>
          <a:noFill/>
          <a:ln w="9525">
            <a:noFill/>
            <a:miter lim="800000"/>
            <a:headEnd/>
            <a:tailEnd/>
          </a:ln>
        </p:spPr>
      </p:pic>
      <p:sp>
        <p:nvSpPr>
          <p:cNvPr id="8" name="TextBox 7"/>
          <p:cNvSpPr txBox="1"/>
          <p:nvPr/>
        </p:nvSpPr>
        <p:spPr>
          <a:xfrm>
            <a:off x="76200" y="3181350"/>
            <a:ext cx="4343400" cy="1384995"/>
          </a:xfrm>
          <a:prstGeom prst="rect">
            <a:avLst/>
          </a:prstGeom>
        </p:spPr>
        <p:style>
          <a:lnRef idx="1">
            <a:schemeClr val="accent2"/>
          </a:lnRef>
          <a:fillRef idx="3">
            <a:schemeClr val="accent2"/>
          </a:fillRef>
          <a:effectRef idx="2">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defRPr/>
            </a:pPr>
            <a:r>
              <a:rPr lang="en-US" sz="4800" b="1" spc="150">
                <a:ln w="11430"/>
                <a:solidFill>
                  <a:srgbClr val="F8F8F8"/>
                </a:solidFill>
                <a:effectLst>
                  <a:outerShdw blurRad="25400" algn="tl" rotWithShape="0">
                    <a:srgbClr val="000000">
                      <a:alpha val="43000"/>
                    </a:srgbClr>
                  </a:outerShdw>
                </a:effectLst>
              </a:rPr>
              <a:t>EKA CHAKRA</a:t>
            </a:r>
          </a:p>
          <a:p>
            <a:pPr>
              <a:defRPr/>
            </a:pPr>
            <a:r>
              <a:rPr lang="en-US" sz="3600" b="1" spc="150">
                <a:ln w="11430"/>
                <a:solidFill>
                  <a:srgbClr val="FFFF00"/>
                </a:solidFill>
                <a:effectLst>
                  <a:outerShdw blurRad="25400" algn="tl" rotWithShape="0">
                    <a:srgbClr val="000000">
                      <a:alpha val="43000"/>
                    </a:srgbClr>
                  </a:outerShdw>
                </a:effectLst>
              </a:rPr>
              <a:t>(Near Mayapur)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86300"/>
            <a:ext cx="9144000" cy="457200"/>
          </a:xfrm>
          <a:prstGeom prst="rect">
            <a:avLst/>
          </a:prstGeom>
        </p:spPr>
        <p:style>
          <a:lnRef idx="0">
            <a:schemeClr val="dk1"/>
          </a:lnRef>
          <a:fillRef idx="3">
            <a:schemeClr val="dk1"/>
          </a:fillRef>
          <a:effectRef idx="3">
            <a:schemeClr val="dk1"/>
          </a:effectRef>
          <a:fontRef idx="minor">
            <a:schemeClr val="lt1"/>
          </a:fontRef>
        </p:style>
        <p:txBody>
          <a:bodyPr lIns="91431" tIns="45715" rIns="91431" bIns="45715" anchor="ctr"/>
          <a:lstStyle/>
          <a:p>
            <a:pPr algn="ctr">
              <a:defRPr/>
            </a:pPr>
            <a:r>
              <a:rPr lang="en-US" sz="3600">
                <a:ln w="18415" cmpd="sng">
                  <a:solidFill>
                    <a:srgbClr val="FFFFFF"/>
                  </a:solidFill>
                  <a:prstDash val="solid"/>
                </a:ln>
                <a:solidFill>
                  <a:srgbClr val="FFFFFF"/>
                </a:solidFill>
                <a:effectLst>
                  <a:outerShdw blurRad="63500" dir="3600000" algn="tl" rotWithShape="0">
                    <a:srgbClr val="000000">
                      <a:alpha val="70000"/>
                    </a:srgbClr>
                  </a:outerShdw>
                </a:effectLst>
              </a:rPr>
              <a:t>Exact spot where Lord Nityananda was born</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483" name="Picture 5"/>
          <p:cNvPicPr>
            <a:picLocks noChangeAspect="1" noChangeArrowheads="1"/>
          </p:cNvPicPr>
          <p:nvPr/>
        </p:nvPicPr>
        <p:blipFill>
          <a:blip r:embed="rId2"/>
          <a:srcRect r="15469" b="7463"/>
          <a:stretch>
            <a:fillRect/>
          </a:stretch>
        </p:blipFill>
        <p:spPr bwMode="auto">
          <a:xfrm>
            <a:off x="2789238" y="0"/>
            <a:ext cx="6354762" cy="3829050"/>
          </a:xfrm>
          <a:prstGeom prst="rect">
            <a:avLst/>
          </a:prstGeom>
          <a:noFill/>
          <a:ln w="9525">
            <a:noFill/>
            <a:miter lim="800000"/>
            <a:headEnd/>
            <a:tailEnd/>
          </a:ln>
        </p:spPr>
      </p:pic>
      <p:pic>
        <p:nvPicPr>
          <p:cNvPr id="20484" name="Picture 8"/>
          <p:cNvPicPr>
            <a:picLocks noChangeAspect="1" noChangeArrowheads="1"/>
          </p:cNvPicPr>
          <p:nvPr/>
        </p:nvPicPr>
        <p:blipFill>
          <a:blip r:embed="rId3"/>
          <a:srcRect l="5238" r="3079"/>
          <a:stretch>
            <a:fillRect/>
          </a:stretch>
        </p:blipFill>
        <p:spPr bwMode="auto">
          <a:xfrm>
            <a:off x="0" y="0"/>
            <a:ext cx="2667000" cy="2343150"/>
          </a:xfrm>
          <a:prstGeom prst="rect">
            <a:avLst/>
          </a:prstGeom>
          <a:noFill/>
          <a:ln w="9525">
            <a:noFill/>
            <a:miter lim="800000"/>
            <a:headEnd/>
            <a:tailEnd/>
          </a:ln>
        </p:spPr>
      </p:pic>
      <p:sp>
        <p:nvSpPr>
          <p:cNvPr id="20485" name="TextBox 6"/>
          <p:cNvSpPr txBox="1">
            <a:spLocks noChangeArrowheads="1"/>
          </p:cNvSpPr>
          <p:nvPr/>
        </p:nvSpPr>
        <p:spPr bwMode="auto">
          <a:xfrm>
            <a:off x="2743200" y="3829050"/>
            <a:ext cx="6400800" cy="830997"/>
          </a:xfrm>
          <a:prstGeom prst="rect">
            <a:avLst/>
          </a:prstGeom>
          <a:noFill/>
          <a:ln w="9525">
            <a:noFill/>
            <a:miter lim="800000"/>
            <a:headEnd/>
            <a:tailEnd/>
          </a:ln>
        </p:spPr>
        <p:txBody>
          <a:bodyPr>
            <a:spAutoFit/>
          </a:bodyPr>
          <a:lstStyle/>
          <a:p>
            <a:r>
              <a:rPr lang="en-US" sz="2400" smtClean="0">
                <a:solidFill>
                  <a:srgbClr val="FFC000"/>
                </a:solidFill>
              </a:rPr>
              <a:t>Parents: Sri </a:t>
            </a:r>
            <a:r>
              <a:rPr lang="en-US" sz="2400">
                <a:solidFill>
                  <a:srgbClr val="FFC000"/>
                </a:solidFill>
              </a:rPr>
              <a:t>Hādāi Pandita &amp; Padmāvati  Devi..  (on Nityananda Triodasi day)</a:t>
            </a:r>
            <a:endParaRPr lang="en-US" sz="2400"/>
          </a:p>
        </p:txBody>
      </p:sp>
      <p:sp>
        <p:nvSpPr>
          <p:cNvPr id="6" name="Rectangle 5"/>
          <p:cNvSpPr/>
          <p:nvPr/>
        </p:nvSpPr>
        <p:spPr>
          <a:xfrm>
            <a:off x="228600" y="2571750"/>
            <a:ext cx="2362200" cy="1384995"/>
          </a:xfrm>
          <a:prstGeom prst="rect">
            <a:avLst/>
          </a:prstGeom>
        </p:spPr>
        <p:txBody>
          <a:bodyPr wrap="square">
            <a:spAutoFit/>
          </a:bodyPr>
          <a:lstStyle/>
          <a:p>
            <a:r>
              <a:rPr lang="en-US" sz="2800" smtClean="0">
                <a:solidFill>
                  <a:srgbClr val="FFC000"/>
                </a:solidFill>
              </a:rPr>
              <a:t>Appeared in 1474  AD in Ekachakra </a:t>
            </a:r>
            <a:endParaRPr lang="en-US"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http://gvpbookdistribution.com/wp-content/uploads/2011/06/Veda-Vyasa-May-06-card-size-thumbnail.jpg"/>
          <p:cNvPicPr>
            <a:picLocks noChangeAspect="1" noChangeArrowheads="1"/>
          </p:cNvPicPr>
          <p:nvPr/>
        </p:nvPicPr>
        <p:blipFill>
          <a:blip r:embed="rId2"/>
          <a:srcRect t="5780"/>
          <a:stretch>
            <a:fillRect/>
          </a:stretch>
        </p:blipFill>
        <p:spPr bwMode="auto">
          <a:xfrm>
            <a:off x="0" y="15875"/>
            <a:ext cx="4495800" cy="5127625"/>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22</a:t>
            </a:fld>
            <a:endParaRPr lang="en-US"/>
          </a:p>
        </p:txBody>
      </p:sp>
      <p:pic>
        <p:nvPicPr>
          <p:cNvPr id="107522" name="Picture 2" descr="http://api.ning.com/files/FB6c*EmrJrtaKtGkguTqhPTjb3pWDLW0Dwn0LopzJuxase13SexzqWottjohiWQbAG9Pwm0Rfkq*0IOl4bithYc8iiSquQWW/nityanandatrayodasi.jpg"/>
          <p:cNvPicPr>
            <a:picLocks noChangeAspect="1" noChangeArrowheads="1"/>
          </p:cNvPicPr>
          <p:nvPr/>
        </p:nvPicPr>
        <p:blipFill>
          <a:blip r:embed="rId3"/>
          <a:srcRect t="8519"/>
          <a:stretch>
            <a:fillRect/>
          </a:stretch>
        </p:blipFill>
        <p:spPr bwMode="auto">
          <a:xfrm>
            <a:off x="4495800" y="-37631"/>
            <a:ext cx="4648201" cy="5181131"/>
          </a:xfrm>
          <a:prstGeom prst="rect">
            <a:avLst/>
          </a:prstGeom>
          <a:noFill/>
        </p:spPr>
      </p:pic>
      <p:sp>
        <p:nvSpPr>
          <p:cNvPr id="3" name="TextBox 2"/>
          <p:cNvSpPr txBox="1"/>
          <p:nvPr/>
        </p:nvSpPr>
        <p:spPr>
          <a:xfrm>
            <a:off x="3124200" y="0"/>
            <a:ext cx="3048000"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3200" smtClean="0">
                <a:solidFill>
                  <a:srgbClr val="FFC000"/>
                </a:solidFill>
              </a:rPr>
              <a:t>He is Guru Tattva</a:t>
            </a:r>
            <a:endParaRPr lang="en-US" sz="320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97A664B-DB70-4DE7-8A53-F80FB05C0DF2}" type="slidenum">
              <a:rPr lang="en-US" smtClean="0"/>
              <a:pPr>
                <a:defRPr/>
              </a:pPr>
              <a:t>23</a:t>
            </a:fld>
            <a:endParaRPr lang="en-US"/>
          </a:p>
        </p:txBody>
      </p:sp>
      <p:sp>
        <p:nvSpPr>
          <p:cNvPr id="72707" name="Rectangle 2"/>
          <p:cNvSpPr>
            <a:spLocks noChangeArrowheads="1"/>
          </p:cNvSpPr>
          <p:nvPr/>
        </p:nvSpPr>
        <p:spPr bwMode="auto">
          <a:xfrm>
            <a:off x="2895600" y="114300"/>
            <a:ext cx="6248400" cy="2554545"/>
          </a:xfrm>
          <a:prstGeom prst="rect">
            <a:avLst/>
          </a:prstGeom>
          <a:noFill/>
          <a:ln w="9525">
            <a:noFill/>
            <a:miter lim="800000"/>
            <a:headEnd/>
            <a:tailEnd/>
          </a:ln>
        </p:spPr>
        <p:txBody>
          <a:bodyPr>
            <a:spAutoFit/>
          </a:bodyPr>
          <a:lstStyle/>
          <a:p>
            <a:r>
              <a:rPr lang="en-US" sz="3200">
                <a:solidFill>
                  <a:srgbClr val="FFFF00"/>
                </a:solidFill>
              </a:rPr>
              <a:t>adīkṣitasya vāmoru</a:t>
            </a:r>
            <a:br>
              <a:rPr lang="en-US" sz="3200">
                <a:solidFill>
                  <a:srgbClr val="FFFF00"/>
                </a:solidFill>
              </a:rPr>
            </a:br>
            <a:r>
              <a:rPr lang="en-US" sz="3200">
                <a:solidFill>
                  <a:srgbClr val="FFFF00"/>
                </a:solidFill>
              </a:rPr>
              <a:t>kṛtaṁ sarvaṁ nirarthakam</a:t>
            </a:r>
            <a:br>
              <a:rPr lang="en-US" sz="3200">
                <a:solidFill>
                  <a:srgbClr val="FFFF00"/>
                </a:solidFill>
              </a:rPr>
            </a:br>
            <a:r>
              <a:rPr lang="en-US" sz="3200">
                <a:solidFill>
                  <a:srgbClr val="FFFF00"/>
                </a:solidFill>
              </a:rPr>
              <a:t>paśu-yonim avāpnoti</a:t>
            </a:r>
            <a:br>
              <a:rPr lang="en-US" sz="3200">
                <a:solidFill>
                  <a:srgbClr val="FFFF00"/>
                </a:solidFill>
              </a:rPr>
            </a:br>
            <a:r>
              <a:rPr lang="en-US" sz="3200">
                <a:solidFill>
                  <a:srgbClr val="FFFF00"/>
                </a:solidFill>
              </a:rPr>
              <a:t>dīkṣā-virahito janaḥ</a:t>
            </a:r>
            <a:r>
              <a:rPr lang="en-US" sz="2400">
                <a:solidFill>
                  <a:srgbClr val="FFFF00"/>
                </a:solidFill>
              </a:rPr>
              <a:t> </a:t>
            </a:r>
          </a:p>
          <a:p>
            <a:r>
              <a:rPr lang="en-US" sz="3200">
                <a:solidFill>
                  <a:srgbClr val="FFFF00"/>
                </a:solidFill>
              </a:rPr>
              <a:t>                     	</a:t>
            </a:r>
            <a:r>
              <a:rPr lang="en-US" sz="2000">
                <a:solidFill>
                  <a:srgbClr val="FFC000"/>
                </a:solidFill>
              </a:rPr>
              <a:t>(Hari Bhakti Vilasa 2.6) </a:t>
            </a:r>
          </a:p>
        </p:txBody>
      </p:sp>
      <p:sp>
        <p:nvSpPr>
          <p:cNvPr id="72708" name="Rectangle 3"/>
          <p:cNvSpPr>
            <a:spLocks noChangeArrowheads="1"/>
          </p:cNvSpPr>
          <p:nvPr/>
        </p:nvSpPr>
        <p:spPr bwMode="auto">
          <a:xfrm>
            <a:off x="2743200" y="2994958"/>
            <a:ext cx="6400800" cy="1938992"/>
          </a:xfrm>
          <a:prstGeom prst="rect">
            <a:avLst/>
          </a:prstGeom>
          <a:noFill/>
          <a:ln w="9525">
            <a:noFill/>
            <a:miter lim="800000"/>
            <a:headEnd/>
            <a:tailEnd/>
          </a:ln>
        </p:spPr>
        <p:txBody>
          <a:bodyPr>
            <a:spAutoFit/>
          </a:bodyPr>
          <a:lstStyle/>
          <a:p>
            <a:r>
              <a:rPr lang="en-US" sz="2400">
                <a:solidFill>
                  <a:schemeClr val="bg1"/>
                </a:solidFill>
              </a:rPr>
              <a:t>“Unless one is initiated by a bona fide spiritual master, all his devotional activities are useless. A person who is not properly initiated can descend again into the animal (paśu) species."</a:t>
            </a:r>
          </a:p>
        </p:txBody>
      </p:sp>
      <p:sp>
        <p:nvSpPr>
          <p:cNvPr id="72709" name="TextBox 4"/>
          <p:cNvSpPr txBox="1">
            <a:spLocks noChangeArrowheads="1"/>
          </p:cNvSpPr>
          <p:nvPr/>
        </p:nvSpPr>
        <p:spPr bwMode="auto">
          <a:xfrm>
            <a:off x="7959726" y="1"/>
            <a:ext cx="1184940" cy="523220"/>
          </a:xfrm>
          <a:prstGeom prst="rect">
            <a:avLst/>
          </a:prstGeom>
          <a:noFill/>
          <a:ln w="9525">
            <a:noFill/>
            <a:miter lim="800000"/>
            <a:headEnd/>
            <a:tailEnd/>
          </a:ln>
        </p:spPr>
        <p:txBody>
          <a:bodyPr wrap="none">
            <a:spAutoFit/>
          </a:bodyPr>
          <a:lstStyle/>
          <a:p>
            <a:r>
              <a:rPr lang="en-US" sz="2800" smtClean="0">
                <a:solidFill>
                  <a:srgbClr val="FFC000"/>
                </a:solidFill>
              </a:rPr>
              <a:t>G1-07</a:t>
            </a:r>
            <a:endParaRPr lang="en-US" sz="2800">
              <a:solidFill>
                <a:srgbClr val="FFC000"/>
              </a:solidFill>
            </a:endParaRPr>
          </a:p>
        </p:txBody>
      </p:sp>
      <p:sp>
        <p:nvSpPr>
          <p:cNvPr id="72710" name="TextBox 5"/>
          <p:cNvSpPr txBox="1">
            <a:spLocks noChangeArrowheads="1"/>
          </p:cNvSpPr>
          <p:nvPr/>
        </p:nvSpPr>
        <p:spPr bwMode="auto">
          <a:xfrm>
            <a:off x="152400" y="171450"/>
            <a:ext cx="2514600" cy="1815882"/>
          </a:xfrm>
          <a:prstGeom prst="rect">
            <a:avLst/>
          </a:prstGeom>
          <a:noFill/>
          <a:ln w="9525">
            <a:noFill/>
            <a:miter lim="800000"/>
            <a:headEnd/>
            <a:tailEnd/>
          </a:ln>
        </p:spPr>
        <p:txBody>
          <a:bodyPr>
            <a:spAutoFit/>
          </a:bodyPr>
          <a:lstStyle/>
          <a:p>
            <a:r>
              <a:rPr lang="en-US" sz="2800">
                <a:solidFill>
                  <a:srgbClr val="FFC000"/>
                </a:solidFill>
              </a:rPr>
              <a:t>Importance of guru for one’s spiritual perfection..</a:t>
            </a:r>
          </a:p>
        </p:txBody>
      </p:sp>
      <p:pic>
        <p:nvPicPr>
          <p:cNvPr id="7" name="2012-1-G1-01-Adiksitasya Vamoru.mp3">
            <a:hlinkClick r:id="" action="ppaction://media"/>
          </p:cNvPr>
          <p:cNvPicPr>
            <a:picLocks noRot="1" noChangeAspect="1"/>
          </p:cNvPicPr>
          <p:nvPr>
            <a:audioFile r:link="rId1"/>
          </p:nvPr>
        </p:nvPicPr>
        <p:blipFill>
          <a:blip r:embed="rId3"/>
          <a:srcRect/>
          <a:stretch>
            <a:fillRect/>
          </a:stretch>
        </p:blipFill>
        <p:spPr bwMode="auto">
          <a:xfrm>
            <a:off x="1143000" y="3867150"/>
            <a:ext cx="6096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84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24</a:t>
            </a:fld>
            <a:endParaRPr lang="en-US"/>
          </a:p>
        </p:txBody>
      </p:sp>
      <p:sp>
        <p:nvSpPr>
          <p:cNvPr id="6" name="TextBox 5"/>
          <p:cNvSpPr txBox="1"/>
          <p:nvPr/>
        </p:nvSpPr>
        <p:spPr>
          <a:xfrm>
            <a:off x="381000" y="438150"/>
            <a:ext cx="8640507" cy="461665"/>
          </a:xfrm>
          <a:prstGeom prst="rect">
            <a:avLst/>
          </a:prstGeom>
          <a:noFill/>
        </p:spPr>
        <p:txBody>
          <a:bodyPr wrap="none" rtlCol="0">
            <a:spAutoFit/>
          </a:bodyPr>
          <a:lstStyle/>
          <a:p>
            <a:r>
              <a:rPr lang="en-US" sz="2400" smtClean="0">
                <a:solidFill>
                  <a:srgbClr val="FF9900"/>
                </a:solidFill>
              </a:rPr>
              <a:t>Guru is the one who gives the Sambandha with Lord Krishna..</a:t>
            </a:r>
            <a:endParaRPr lang="en-US" sz="2400">
              <a:solidFill>
                <a:srgbClr val="FF9900"/>
              </a:solidFill>
            </a:endParaRPr>
          </a:p>
        </p:txBody>
      </p:sp>
      <p:sp>
        <p:nvSpPr>
          <p:cNvPr id="18433" name="Rectangle 1"/>
          <p:cNvSpPr>
            <a:spLocks noChangeArrowheads="1"/>
          </p:cNvSpPr>
          <p:nvPr/>
        </p:nvSpPr>
        <p:spPr bwMode="auto">
          <a:xfrm>
            <a:off x="381000" y="1428750"/>
            <a:ext cx="8382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1" u="none" strike="noStrike" cap="none" normalizeH="0" baseline="0" smtClean="0">
                <a:ln>
                  <a:noFill/>
                </a:ln>
                <a:solidFill>
                  <a:srgbClr val="FFFF00"/>
                </a:solidFill>
                <a:effectLst/>
                <a:latin typeface="Arial" pitchFamily="34" charset="0"/>
                <a:cs typeface="Arial" pitchFamily="34" charset="0"/>
              </a:rPr>
              <a:t>Vande devam sri gurum</a:t>
            </a:r>
            <a:endParaRPr kumimoji="0" lang="en-US" sz="4000" b="0" i="0" u="none" strike="noStrike" cap="none" normalizeH="0" baseline="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smtClean="0">
                <a:ln>
                  <a:noFill/>
                </a:ln>
                <a:solidFill>
                  <a:srgbClr val="FFFF00"/>
                </a:solidFill>
                <a:effectLst/>
                <a:latin typeface="Arial" pitchFamily="34" charset="0"/>
                <a:cs typeface="Arial" pitchFamily="34" charset="0"/>
              </a:rPr>
              <a:t>Pāda padmam āśrayam</a:t>
            </a:r>
            <a:endParaRPr kumimoji="0" lang="en-US" sz="4000" b="0" i="0" u="none" strike="noStrike" cap="none" normalizeH="0" baseline="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1" u="none" strike="noStrike" cap="none" normalizeH="0" baseline="0" smtClean="0">
                <a:ln>
                  <a:noFill/>
                </a:ln>
                <a:solidFill>
                  <a:srgbClr val="FFFF00"/>
                </a:solidFill>
                <a:effectLst/>
                <a:latin typeface="Arial" pitchFamily="34" charset="0"/>
                <a:cs typeface="Arial" pitchFamily="34" charset="0"/>
              </a:rPr>
              <a:t>Krishna sambandham dadātvām</a:t>
            </a:r>
            <a:endParaRPr kumimoji="0" lang="en-US" sz="4000" b="1" i="1" u="none" strike="noStrike" cap="none" normalizeH="0" baseline="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i="1" u="none" strike="noStrike" cap="none" normalizeH="0" baseline="0" smtClean="0">
                <a:ln>
                  <a:noFill/>
                </a:ln>
                <a:solidFill>
                  <a:srgbClr val="FFFF00"/>
                </a:solidFill>
                <a:effectLst/>
                <a:latin typeface="Arial" pitchFamily="34" charset="0"/>
                <a:ea typeface="Times New Roman" pitchFamily="18" charset="0"/>
                <a:cs typeface="Arial" pitchFamily="34" charset="0"/>
              </a:rPr>
              <a:t>Sad gurave namo </a:t>
            </a:r>
            <a:r>
              <a:rPr kumimoji="0" lang="en-US" sz="4000" i="1" u="none" strike="noStrike" cap="none" normalizeH="0" baseline="0" smtClean="0">
                <a:ln>
                  <a:noFill/>
                </a:ln>
                <a:solidFill>
                  <a:srgbClr val="FFFF00"/>
                </a:solidFill>
                <a:effectLst/>
                <a:latin typeface="Arial" pitchFamily="34" charset="0"/>
                <a:ea typeface="Times New Roman" pitchFamily="18" charset="0"/>
                <a:cs typeface="Arial" pitchFamily="34" charset="0"/>
              </a:rPr>
              <a:t>namah</a:t>
            </a:r>
            <a:r>
              <a:rPr kumimoji="0" lang="en-US" sz="4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4000" b="1"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4000" b="1" i="1" smtClean="0">
                <a:latin typeface="Arial" pitchFamily="34" charset="0"/>
                <a:cs typeface="Arial" pitchFamily="34" charset="0"/>
              </a:rPr>
              <a:t> </a:t>
            </a:r>
            <a:r>
              <a:rPr lang="en-US" sz="4000" b="1" i="1" smtClean="0">
                <a:latin typeface="Arial" pitchFamily="34" charset="0"/>
                <a:cs typeface="Arial" pitchFamily="34" charset="0"/>
              </a:rPr>
              <a:t>                                     </a:t>
            </a:r>
            <a:r>
              <a:rPr lang="en-US" sz="2800" smtClean="0">
                <a:solidFill>
                  <a:srgbClr val="FFC000"/>
                </a:solidFill>
                <a:latin typeface="Arial" pitchFamily="34" charset="0"/>
                <a:cs typeface="Arial" pitchFamily="34" charset="0"/>
              </a:rPr>
              <a:t>(Gokul Bhajan)</a:t>
            </a:r>
            <a:endParaRPr kumimoji="0" lang="en-US" sz="4000" u="none" strike="noStrike" cap="none" normalizeH="0" baseline="0" smtClean="0">
              <a:ln>
                <a:noFill/>
              </a:ln>
              <a:solidFill>
                <a:srgbClr val="FFC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25</a:t>
            </a:fld>
            <a:endParaRPr lang="en-US"/>
          </a:p>
        </p:txBody>
      </p:sp>
      <p:pic>
        <p:nvPicPr>
          <p:cNvPr id="89090" name="Picture 2" descr="http://subhagmaharaj.com/wp-content/uploads/2012/02/Krishna-Taking-Lunch-with-Gopas.jpg"/>
          <p:cNvPicPr>
            <a:picLocks noChangeAspect="1" noChangeArrowheads="1"/>
          </p:cNvPicPr>
          <p:nvPr/>
        </p:nvPicPr>
        <p:blipFill>
          <a:blip r:embed="rId3"/>
          <a:srcRect/>
          <a:stretch>
            <a:fillRect/>
          </a:stretch>
        </p:blipFill>
        <p:spPr bwMode="auto">
          <a:xfrm>
            <a:off x="0" y="0"/>
            <a:ext cx="6858000" cy="5143500"/>
          </a:xfrm>
          <a:prstGeom prst="rect">
            <a:avLst/>
          </a:prstGeom>
          <a:noFill/>
        </p:spPr>
      </p:pic>
      <p:pic>
        <p:nvPicPr>
          <p:cNvPr id="89092" name="Picture 4" descr="http://ecx.images-amazon.com/images/I/51PiNxZZvAL._SL500_SS500_.jpg"/>
          <p:cNvPicPr>
            <a:picLocks noChangeAspect="1" noChangeArrowheads="1"/>
          </p:cNvPicPr>
          <p:nvPr/>
        </p:nvPicPr>
        <p:blipFill>
          <a:blip r:embed="rId4"/>
          <a:srcRect l="14249" r="12468"/>
          <a:stretch>
            <a:fillRect/>
          </a:stretch>
        </p:blipFill>
        <p:spPr bwMode="auto">
          <a:xfrm>
            <a:off x="6756788" y="0"/>
            <a:ext cx="2387212" cy="3257550"/>
          </a:xfrm>
          <a:prstGeom prst="rect">
            <a:avLst/>
          </a:prstGeom>
          <a:noFill/>
          <a:effectLst>
            <a:softEdge rad="635000"/>
          </a:effectLst>
        </p:spPr>
      </p:pic>
      <p:pic>
        <p:nvPicPr>
          <p:cNvPr id="5" name="05-Healing Breeze.mp3">
            <a:hlinkClick r:id="" action="ppaction://media"/>
          </p:cNvPr>
          <p:cNvPicPr>
            <a:picLocks noRot="1" noChangeAspect="1"/>
          </p:cNvPicPr>
          <p:nvPr>
            <a:audioFile r:link="rId1"/>
          </p:nvPr>
        </p:nvPicPr>
        <p:blipFill>
          <a:blip r:embed="rId5"/>
          <a:stretch>
            <a:fillRect/>
          </a:stretch>
        </p:blipFill>
        <p:spPr>
          <a:xfrm>
            <a:off x="-533400" y="470535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000" numSld="3">
                <p:cTn id="7" repeatCount="500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2" name="Picture 6" descr="http://4.bp.blogspot.com/-iOlCau3Okfk/Tgsh3lUVmjI/AAAAAAAAAmU/NE0UB9S7khU/s1600/KrishnaButterThief.jpg"/>
          <p:cNvPicPr>
            <a:picLocks noChangeAspect="1" noChangeArrowheads="1"/>
          </p:cNvPicPr>
          <p:nvPr/>
        </p:nvPicPr>
        <p:blipFill>
          <a:blip r:embed="rId2"/>
          <a:srcRect r="12417" b="6870"/>
          <a:stretch>
            <a:fillRect/>
          </a:stretch>
        </p:blipFill>
        <p:spPr bwMode="auto">
          <a:xfrm>
            <a:off x="2694482" y="0"/>
            <a:ext cx="6449518" cy="5143500"/>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26</a:t>
            </a:fld>
            <a:endParaRPr lang="en-US"/>
          </a:p>
        </p:txBody>
      </p:sp>
      <p:pic>
        <p:nvPicPr>
          <p:cNvPr id="96258" name="Picture 2" descr="http://www.maransdog.net/TVG/Velukkudi_Sri_Krishnan-Srimadh_Bhagavadham-Podhigai_TV_Audio/img/KRISHNA_CHARITAM/gopas-restored.jpg"/>
          <p:cNvPicPr>
            <a:picLocks noChangeAspect="1" noChangeArrowheads="1"/>
          </p:cNvPicPr>
          <p:nvPr/>
        </p:nvPicPr>
        <p:blipFill>
          <a:blip r:embed="rId3"/>
          <a:srcRect/>
          <a:stretch>
            <a:fillRect/>
          </a:stretch>
        </p:blipFill>
        <p:spPr bwMode="auto">
          <a:xfrm>
            <a:off x="0" y="0"/>
            <a:ext cx="4188092" cy="51435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27</a:t>
            </a:fld>
            <a:endParaRPr lang="en-US"/>
          </a:p>
        </p:txBody>
      </p:sp>
      <p:pic>
        <p:nvPicPr>
          <p:cNvPr id="1026" name="Picture 2" descr="http://krishnabhaktisangha.files.wordpress.com/2008/07/brahma.jpg"/>
          <p:cNvPicPr>
            <a:picLocks noChangeAspect="1" noChangeArrowheads="1"/>
          </p:cNvPicPr>
          <p:nvPr/>
        </p:nvPicPr>
        <p:blipFill>
          <a:blip r:embed="rId2"/>
          <a:srcRect/>
          <a:stretch>
            <a:fillRect/>
          </a:stretch>
        </p:blipFill>
        <p:spPr bwMode="auto">
          <a:xfrm>
            <a:off x="5181600" y="-1"/>
            <a:ext cx="3962401" cy="5143501"/>
          </a:xfrm>
          <a:prstGeom prst="rect">
            <a:avLst/>
          </a:prstGeom>
          <a:noFill/>
        </p:spPr>
      </p:pic>
      <p:pic>
        <p:nvPicPr>
          <p:cNvPr id="1028" name="Picture 4" descr="http://www.brajdhamsewa.org/sites/default/files/images/Brahma%20vimohana%20Brahmas.preview.jpg"/>
          <p:cNvPicPr>
            <a:picLocks noChangeAspect="1" noChangeArrowheads="1"/>
          </p:cNvPicPr>
          <p:nvPr/>
        </p:nvPicPr>
        <p:blipFill>
          <a:blip r:embed="rId3"/>
          <a:srcRect/>
          <a:stretch>
            <a:fillRect/>
          </a:stretch>
        </p:blipFill>
        <p:spPr bwMode="auto">
          <a:xfrm>
            <a:off x="0" y="0"/>
            <a:ext cx="5143499" cy="5143500"/>
          </a:xfrm>
          <a:prstGeom prst="rect">
            <a:avLst/>
          </a:prstGeom>
          <a:noFill/>
        </p:spPr>
      </p:pic>
      <p:sp>
        <p:nvSpPr>
          <p:cNvPr id="5" name="TextBox 4"/>
          <p:cNvSpPr txBox="1"/>
          <p:nvPr/>
        </p:nvSpPr>
        <p:spPr>
          <a:xfrm>
            <a:off x="4038600" y="4629150"/>
            <a:ext cx="1878528" cy="338554"/>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mtClean="0"/>
              <a:t>Brahma Vimohana</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http://www.twanight.org/newtwan/photos/3001429.jpg"/>
          <p:cNvPicPr>
            <a:picLocks noChangeAspect="1" noChangeArrowheads="1"/>
          </p:cNvPicPr>
          <p:nvPr/>
        </p:nvPicPr>
        <p:blipFill>
          <a:blip r:embed="rId3"/>
          <a:srcRect b="7226"/>
          <a:stretch>
            <a:fillRect/>
          </a:stretch>
        </p:blipFill>
        <p:spPr bwMode="auto">
          <a:xfrm>
            <a:off x="0" y="0"/>
            <a:ext cx="9144000" cy="5143500"/>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28</a:t>
            </a:fld>
            <a:endParaRPr lang="en-US"/>
          </a:p>
        </p:txBody>
      </p:sp>
      <p:sp>
        <p:nvSpPr>
          <p:cNvPr id="3" name="TextBox 2"/>
          <p:cNvSpPr txBox="1"/>
          <p:nvPr/>
        </p:nvSpPr>
        <p:spPr>
          <a:xfrm>
            <a:off x="0" y="0"/>
            <a:ext cx="1184940" cy="646331"/>
          </a:xfrm>
          <a:prstGeom prst="rect">
            <a:avLst/>
          </a:prstGeom>
          <a:noFill/>
        </p:spPr>
        <p:txBody>
          <a:bodyPr wrap="none" rtlCol="0">
            <a:spAutoFit/>
          </a:bodyPr>
          <a:lstStyle/>
          <a:p>
            <a:r>
              <a:rPr lang="en-US" sz="36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E-61</a:t>
            </a:r>
            <a:endParaRPr lang="en-US" sz="36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TextBox 3"/>
          <p:cNvSpPr txBox="1"/>
          <p:nvPr/>
        </p:nvSpPr>
        <p:spPr>
          <a:xfrm>
            <a:off x="762000" y="590550"/>
            <a:ext cx="4942379" cy="4154984"/>
          </a:xfrm>
          <a:prstGeom prst="rect">
            <a:avLst/>
          </a:prstGeom>
          <a:noFill/>
        </p:spPr>
        <p:txBody>
          <a:bodyPr wrap="none" rtlCol="0">
            <a:spAutoFit/>
          </a:bodyPr>
          <a:lstStyle/>
          <a:p>
            <a:r>
              <a:rPr lang="en-US" sz="2800" smtClean="0">
                <a:solidFill>
                  <a:srgbClr val="FFFF00"/>
                </a:solidFill>
              </a:rPr>
              <a:t>Lala Lala Nanda Lala</a:t>
            </a:r>
          </a:p>
          <a:p>
            <a:r>
              <a:rPr lang="en-US" sz="2800" smtClean="0">
                <a:solidFill>
                  <a:srgbClr val="FFFF00"/>
                </a:solidFill>
              </a:rPr>
              <a:t>Bala Bala Gopala</a:t>
            </a:r>
          </a:p>
          <a:p>
            <a:endParaRPr lang="en-US" sz="2800" smtClean="0">
              <a:solidFill>
                <a:srgbClr val="FFFF00"/>
              </a:solidFill>
            </a:endParaRPr>
          </a:p>
          <a:p>
            <a:r>
              <a:rPr lang="en-US" sz="2400" smtClean="0">
                <a:solidFill>
                  <a:schemeClr val="bg1"/>
                </a:solidFill>
              </a:rPr>
              <a:t>Bambam Bola Bambam Bola </a:t>
            </a:r>
          </a:p>
          <a:p>
            <a:r>
              <a:rPr lang="en-US" sz="2400" smtClean="0">
                <a:solidFill>
                  <a:schemeClr val="bg1"/>
                </a:solidFill>
              </a:rPr>
              <a:t>Bambam Bola</a:t>
            </a:r>
          </a:p>
          <a:p>
            <a:r>
              <a:rPr lang="en-US" sz="2400" smtClean="0">
                <a:solidFill>
                  <a:schemeClr val="bg1"/>
                </a:solidFill>
              </a:rPr>
              <a:t>Bambam Bam(bam) Bambambam </a:t>
            </a:r>
          </a:p>
          <a:p>
            <a:r>
              <a:rPr lang="en-US" sz="2400" smtClean="0">
                <a:solidFill>
                  <a:schemeClr val="bg1"/>
                </a:solidFill>
              </a:rPr>
              <a:t>Bambam Bola</a:t>
            </a:r>
          </a:p>
          <a:p>
            <a:endParaRPr lang="en-US" sz="2800" smtClean="0">
              <a:solidFill>
                <a:srgbClr val="FFFF00"/>
              </a:solidFill>
            </a:endParaRPr>
          </a:p>
          <a:p>
            <a:r>
              <a:rPr lang="en-US" sz="2800" smtClean="0">
                <a:solidFill>
                  <a:srgbClr val="FFFF00"/>
                </a:solidFill>
              </a:rPr>
              <a:t>Chora Chora Makhan Chora</a:t>
            </a:r>
          </a:p>
          <a:p>
            <a:r>
              <a:rPr lang="en-US" sz="2800" smtClean="0">
                <a:solidFill>
                  <a:srgbClr val="FFFF00"/>
                </a:solidFill>
              </a:rPr>
              <a:t>Mera Mera Damodara</a:t>
            </a:r>
            <a:endParaRPr lang="en-US" sz="2800">
              <a:solidFill>
                <a:srgbClr val="FFFF00"/>
              </a:solidFill>
            </a:endParaRPr>
          </a:p>
        </p:txBody>
      </p:sp>
      <p:pic>
        <p:nvPicPr>
          <p:cNvPr id="5" name="Picture 4" descr="http://www.exoticindia.com/oils/gopala_the_butter_thief_op32.jpg"/>
          <p:cNvPicPr>
            <a:picLocks noChangeAspect="1" noChangeArrowheads="1"/>
          </p:cNvPicPr>
          <p:nvPr/>
        </p:nvPicPr>
        <p:blipFill>
          <a:blip r:embed="rId4"/>
          <a:srcRect/>
          <a:stretch>
            <a:fillRect/>
          </a:stretch>
        </p:blipFill>
        <p:spPr bwMode="auto">
          <a:xfrm>
            <a:off x="6476999" y="0"/>
            <a:ext cx="2667001" cy="3750471"/>
          </a:xfrm>
          <a:prstGeom prst="rect">
            <a:avLst/>
          </a:prstGeom>
          <a:noFill/>
          <a:effectLst>
            <a:softEdge rad="635000"/>
          </a:effectLst>
        </p:spPr>
      </p:pic>
      <p:pic>
        <p:nvPicPr>
          <p:cNvPr id="6" name="E-61-Lala Lala Nanda Lala.mp3">
            <a:hlinkClick r:id="" action="ppaction://media"/>
          </p:cNvPr>
          <p:cNvPicPr>
            <a:picLocks noRot="1" noChangeAspect="1"/>
          </p:cNvPicPr>
          <p:nvPr>
            <a:audioFile r:link="rId1"/>
          </p:nvPr>
        </p:nvPicPr>
        <p:blipFill>
          <a:blip r:embed="rId5"/>
          <a:stretch>
            <a:fillRect/>
          </a:stretch>
        </p:blipFill>
        <p:spPr>
          <a:xfrm>
            <a:off x="-304800" y="4991100"/>
            <a:ext cx="304800" cy="304800"/>
          </a:xfrm>
          <a:prstGeom prst="rect">
            <a:avLst/>
          </a:prstGeom>
        </p:spPr>
      </p:pic>
      <p:pic>
        <p:nvPicPr>
          <p:cNvPr id="97282" name="Picture 2" descr="http://veganismisthefuture.com/wp-content/uploads/2012/03/krishna-cow7c2.jpg"/>
          <p:cNvPicPr>
            <a:picLocks noChangeAspect="1" noChangeArrowheads="1"/>
          </p:cNvPicPr>
          <p:nvPr/>
        </p:nvPicPr>
        <p:blipFill>
          <a:blip r:embed="rId6"/>
          <a:srcRect/>
          <a:stretch>
            <a:fillRect/>
          </a:stretch>
        </p:blipFill>
        <p:spPr bwMode="auto">
          <a:xfrm>
            <a:off x="6019800" y="2635552"/>
            <a:ext cx="2209800" cy="2507948"/>
          </a:xfrm>
          <a:prstGeom prst="rect">
            <a:avLst/>
          </a:prstGeom>
          <a:noFill/>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 presetClass="mediacall" presetSubtype="0" fill="hold" nodeType="afterEffect">
                                  <p:stCondLst>
                                    <p:cond delay="0"/>
                                  </p:stCondLst>
                                  <p:childTnLst>
                                    <p:cmd type="call" cmd="playFrom(0.0)">
                                      <p:cBhvr>
                                        <p:cTn id="11" dur="28632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29</a:t>
            </a:fld>
            <a:endParaRPr lang="en-US"/>
          </a:p>
        </p:txBody>
      </p:sp>
      <p:pic>
        <p:nvPicPr>
          <p:cNvPr id="100354" name="Picture 2" descr="https://encrypted-tbn0.gstatic.com/images?q=tbn:ANd9GcRiP4FuDoH7V2QrMR0HGPuBTi8jONAkopsPwVxmud_PrH0Hqig0"/>
          <p:cNvPicPr>
            <a:picLocks noChangeAspect="1" noChangeArrowheads="1"/>
          </p:cNvPicPr>
          <p:nvPr/>
        </p:nvPicPr>
        <p:blipFill>
          <a:blip r:embed="rId3"/>
          <a:srcRect/>
          <a:stretch>
            <a:fillRect/>
          </a:stretch>
        </p:blipFill>
        <p:spPr bwMode="auto">
          <a:xfrm>
            <a:off x="-1" y="0"/>
            <a:ext cx="5785965" cy="3867150"/>
          </a:xfrm>
          <a:prstGeom prst="rect">
            <a:avLst/>
          </a:prstGeom>
          <a:noFill/>
        </p:spPr>
      </p:pic>
      <p:pic>
        <p:nvPicPr>
          <p:cNvPr id="100356" name="Picture 4" descr="http://gaudiyahistory.com/wp-content/uploads/2011/09/Caitanya-Mahaprabhu-11-198x300.jpg"/>
          <p:cNvPicPr>
            <a:picLocks noChangeAspect="1" noChangeArrowheads="1"/>
          </p:cNvPicPr>
          <p:nvPr/>
        </p:nvPicPr>
        <p:blipFill>
          <a:blip r:embed="rId4"/>
          <a:srcRect/>
          <a:stretch>
            <a:fillRect/>
          </a:stretch>
        </p:blipFill>
        <p:spPr bwMode="auto">
          <a:xfrm>
            <a:off x="5749290" y="0"/>
            <a:ext cx="3394710" cy="5143500"/>
          </a:xfrm>
          <a:prstGeom prst="rect">
            <a:avLst/>
          </a:prstGeom>
          <a:noFill/>
        </p:spPr>
      </p:pic>
      <p:sp>
        <p:nvSpPr>
          <p:cNvPr id="5" name="TextBox 4"/>
          <p:cNvSpPr txBox="1"/>
          <p:nvPr/>
        </p:nvSpPr>
        <p:spPr>
          <a:xfrm>
            <a:off x="0" y="3886021"/>
            <a:ext cx="5638800" cy="1200329"/>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smtClean="0">
                <a:ln w="50800"/>
                <a:solidFill>
                  <a:schemeClr val="bg1">
                    <a:shade val="50000"/>
                  </a:schemeClr>
                </a:solidFill>
              </a:rPr>
              <a:t>Lord Nityananda </a:t>
            </a:r>
            <a:r>
              <a:rPr lang="en-US" sz="2400" b="1" smtClean="0">
                <a:ln w="50800"/>
                <a:solidFill>
                  <a:schemeClr val="bg1">
                    <a:shade val="50000"/>
                  </a:schemeClr>
                </a:solidFill>
              </a:rPr>
              <a:t>is very special</a:t>
            </a:r>
          </a:p>
          <a:p>
            <a:r>
              <a:rPr lang="en-US" sz="2400" b="1" smtClean="0">
                <a:ln w="50800"/>
                <a:solidFill>
                  <a:schemeClr val="bg1">
                    <a:shade val="50000"/>
                  </a:schemeClr>
                </a:solidFill>
              </a:rPr>
              <a:t>Once he </a:t>
            </a:r>
            <a:r>
              <a:rPr lang="en-US" sz="2400" b="1" smtClean="0">
                <a:ln w="50800"/>
                <a:solidFill>
                  <a:schemeClr val="bg1">
                    <a:shade val="50000"/>
                  </a:schemeClr>
                </a:solidFill>
              </a:rPr>
              <a:t>tricked </a:t>
            </a:r>
            <a:r>
              <a:rPr lang="en-US" sz="2400" b="1" smtClean="0">
                <a:ln w="50800"/>
                <a:solidFill>
                  <a:schemeClr val="bg1">
                    <a:shade val="50000"/>
                  </a:schemeClr>
                </a:solidFill>
              </a:rPr>
              <a:t>Lord Caitanya when going to Vrindavana!</a:t>
            </a:r>
            <a:endParaRPr lang="en-US" sz="2400" b="1">
              <a:ln w="50800"/>
              <a:solidFill>
                <a:schemeClr val="bg1">
                  <a:shade val="50000"/>
                </a:schemeClr>
              </a:solidFill>
            </a:endParaRPr>
          </a:p>
        </p:txBody>
      </p:sp>
      <p:pic>
        <p:nvPicPr>
          <p:cNvPr id="7" name="06-Morning Mist.mp3">
            <a:hlinkClick r:id="" action="ppaction://media"/>
          </p:cNvPr>
          <p:cNvPicPr>
            <a:picLocks noRot="1" noChangeAspect="1"/>
          </p:cNvPicPr>
          <p:nvPr>
            <a:audioFile r:link="rId1"/>
          </p:nvPr>
        </p:nvPicPr>
        <p:blipFill>
          <a:blip r:embed="rId5"/>
          <a:stretch>
            <a:fillRect/>
          </a:stretch>
        </p:blipFill>
        <p:spPr>
          <a:xfrm>
            <a:off x="-304800" y="48387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 numSld="6">
                <p:cTn id="7" repeatCount="500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hdwallpaperspk.com/wp-content/uploads/2013/02/presidents-day__medium.jpg"/>
          <p:cNvPicPr>
            <a:picLocks noChangeAspect="1" noChangeArrowheads="1"/>
          </p:cNvPicPr>
          <p:nvPr/>
        </p:nvPicPr>
        <p:blipFill>
          <a:blip r:embed="rId2"/>
          <a:srcRect/>
          <a:stretch>
            <a:fillRect/>
          </a:stretch>
        </p:blipFill>
        <p:spPr bwMode="auto">
          <a:xfrm>
            <a:off x="0" y="12699"/>
            <a:ext cx="9144000" cy="5130802"/>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3</a:t>
            </a:fld>
            <a:endParaRPr lang="en-US"/>
          </a:p>
        </p:txBody>
      </p:sp>
      <p:sp>
        <p:nvSpPr>
          <p:cNvPr id="7" name="TextBox 6"/>
          <p:cNvSpPr txBox="1"/>
          <p:nvPr/>
        </p:nvSpPr>
        <p:spPr>
          <a:xfrm>
            <a:off x="3962400" y="133350"/>
            <a:ext cx="4942571" cy="707886"/>
          </a:xfrm>
          <a:prstGeom prst="rect">
            <a:avLst/>
          </a:prstGeom>
          <a:noFill/>
        </p:spPr>
        <p:txBody>
          <a:bodyPr wrap="none" rtlCol="0">
            <a:spAutoFit/>
          </a:bodyPr>
          <a:lstStyle/>
          <a:p>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President’s Day?</a:t>
            </a:r>
            <a:endParaRPr lang="en-US" sz="40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30</a:t>
            </a:fld>
            <a:endParaRPr lang="en-US"/>
          </a:p>
        </p:txBody>
      </p:sp>
      <p:pic>
        <p:nvPicPr>
          <p:cNvPr id="98310" name="Picture 6" descr="http://farm9.staticflickr.com/8442/7885107058_1b67d7e9e1.jpg"/>
          <p:cNvPicPr>
            <a:picLocks noChangeAspect="1" noChangeArrowheads="1"/>
          </p:cNvPicPr>
          <p:nvPr/>
        </p:nvPicPr>
        <p:blipFill>
          <a:blip r:embed="rId2"/>
          <a:srcRect b="10603"/>
          <a:stretch>
            <a:fillRect/>
          </a:stretch>
        </p:blipFill>
        <p:spPr bwMode="auto">
          <a:xfrm>
            <a:off x="0" y="0"/>
            <a:ext cx="4876800" cy="5143500"/>
          </a:xfrm>
          <a:prstGeom prst="rect">
            <a:avLst/>
          </a:prstGeom>
          <a:noFill/>
        </p:spPr>
      </p:pic>
      <p:pic>
        <p:nvPicPr>
          <p:cNvPr id="98312" name="Picture 8" descr="http://gaudiyahistory.com/wp-content/uploads/2011/08/Caitanya-Mahaprabhu-62.jpg"/>
          <p:cNvPicPr>
            <a:picLocks noChangeAspect="1" noChangeArrowheads="1"/>
          </p:cNvPicPr>
          <p:nvPr/>
        </p:nvPicPr>
        <p:blipFill>
          <a:blip r:embed="rId3"/>
          <a:srcRect r="10870"/>
          <a:stretch>
            <a:fillRect/>
          </a:stretch>
        </p:blipFill>
        <p:spPr bwMode="auto">
          <a:xfrm>
            <a:off x="4851207" y="0"/>
            <a:ext cx="4292793" cy="5143500"/>
          </a:xfrm>
          <a:prstGeom prst="rect">
            <a:avLst/>
          </a:prstGeom>
          <a:noFill/>
        </p:spPr>
      </p:pic>
      <p:sp>
        <p:nvSpPr>
          <p:cNvPr id="7" name="TextBox 6"/>
          <p:cNvSpPr txBox="1"/>
          <p:nvPr/>
        </p:nvSpPr>
        <p:spPr>
          <a:xfrm>
            <a:off x="0" y="0"/>
            <a:ext cx="56388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smtClean="0">
                <a:solidFill>
                  <a:srgbClr val="FFFF00"/>
                </a:solidFill>
              </a:rPr>
              <a:t>Once, Lord </a:t>
            </a:r>
            <a:r>
              <a:rPr lang="en-US" sz="2800" smtClean="0">
                <a:solidFill>
                  <a:srgbClr val="FFFF00"/>
                </a:solidFill>
              </a:rPr>
              <a:t>Nityananda </a:t>
            </a:r>
            <a:r>
              <a:rPr lang="en-US" sz="2800" smtClean="0">
                <a:solidFill>
                  <a:srgbClr val="FFFF00"/>
                </a:solidFill>
              </a:rPr>
              <a:t>also broke </a:t>
            </a:r>
            <a:r>
              <a:rPr lang="en-US" sz="2800" smtClean="0">
                <a:solidFill>
                  <a:srgbClr val="FFFF00"/>
                </a:solidFill>
              </a:rPr>
              <a:t>the danda of Lord Caitanya</a:t>
            </a:r>
            <a:endParaRPr lang="en-US" sz="280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31</a:t>
            </a:fld>
            <a:endParaRPr lang="en-US"/>
          </a:p>
        </p:txBody>
      </p:sp>
      <p:pic>
        <p:nvPicPr>
          <p:cNvPr id="1026" name="Picture 2" descr="http://api.ning.com/files/JguLjOtwecMOOWJMAS6rnIanAHqGceTTQ95KwKLmBmC85QjMIT0hXmua7iLnC2pgEmV03m8syTMxzxg424JPK2keWyy6TuPi/SARVABHAUMABHATTACHARYA_01.jpg"/>
          <p:cNvPicPr>
            <a:picLocks noChangeAspect="1" noChangeArrowheads="1"/>
          </p:cNvPicPr>
          <p:nvPr/>
        </p:nvPicPr>
        <p:blipFill>
          <a:blip r:embed="rId2"/>
          <a:srcRect/>
          <a:stretch>
            <a:fillRect/>
          </a:stretch>
        </p:blipFill>
        <p:spPr bwMode="auto">
          <a:xfrm>
            <a:off x="0" y="0"/>
            <a:ext cx="6857998" cy="5143500"/>
          </a:xfrm>
          <a:prstGeom prst="rect">
            <a:avLst/>
          </a:prstGeom>
          <a:noFill/>
        </p:spPr>
      </p:pic>
      <p:sp>
        <p:nvSpPr>
          <p:cNvPr id="4" name="TextBox 3"/>
          <p:cNvSpPr txBox="1"/>
          <p:nvPr/>
        </p:nvSpPr>
        <p:spPr>
          <a:xfrm>
            <a:off x="7086601" y="285750"/>
            <a:ext cx="1905000" cy="3785652"/>
          </a:xfrm>
          <a:prstGeom prst="rect">
            <a:avLst/>
          </a:prstGeom>
          <a:noFill/>
        </p:spPr>
        <p:txBody>
          <a:bodyPr wrap="square" rtlCol="0">
            <a:spAutoFit/>
          </a:bodyPr>
          <a:lstStyle/>
          <a:p>
            <a:r>
              <a:rPr lang="en-US" sz="2000" smtClean="0">
                <a:solidFill>
                  <a:srgbClr val="FFFF00"/>
                </a:solidFill>
              </a:rPr>
              <a:t>There were many reasons why Lord Caitanya took initiation under Maya Vadi Sanyasi..</a:t>
            </a:r>
          </a:p>
          <a:p>
            <a:endParaRPr lang="en-US" sz="2000" smtClean="0">
              <a:solidFill>
                <a:srgbClr val="FFFF00"/>
              </a:solidFill>
            </a:endParaRPr>
          </a:p>
          <a:p>
            <a:endParaRPr lang="en-US" sz="2000" smtClean="0">
              <a:solidFill>
                <a:srgbClr val="FFFF00"/>
              </a:solidFill>
            </a:endParaRPr>
          </a:p>
          <a:p>
            <a:r>
              <a:rPr lang="en-US" sz="2000" smtClean="0">
                <a:solidFill>
                  <a:srgbClr val="FFFF00"/>
                </a:solidFill>
              </a:rPr>
              <a:t>Who is Sarva Bhauma Bhattacharya?</a:t>
            </a:r>
            <a:endParaRPr lang="en-US" sz="200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32</a:t>
            </a:fld>
            <a:endParaRPr lang="en-US"/>
          </a:p>
        </p:txBody>
      </p:sp>
      <p:pic>
        <p:nvPicPr>
          <p:cNvPr id="99330" name="Picture 2" descr="http://backtogodhead.in/wp-content/uploads/1985/07/Back-To-Godhead-Deliverance-of-Jagai-and-Madhay.jpg"/>
          <p:cNvPicPr>
            <a:picLocks noChangeAspect="1" noChangeArrowheads="1"/>
          </p:cNvPicPr>
          <p:nvPr/>
        </p:nvPicPr>
        <p:blipFill>
          <a:blip r:embed="rId2"/>
          <a:srcRect/>
          <a:stretch>
            <a:fillRect/>
          </a:stretch>
        </p:blipFill>
        <p:spPr bwMode="auto">
          <a:xfrm>
            <a:off x="5105400" y="0"/>
            <a:ext cx="4038600" cy="5115560"/>
          </a:xfrm>
          <a:prstGeom prst="rect">
            <a:avLst/>
          </a:prstGeom>
          <a:noFill/>
        </p:spPr>
      </p:pic>
      <p:sp>
        <p:nvSpPr>
          <p:cNvPr id="4" name="TextBox 3"/>
          <p:cNvSpPr txBox="1"/>
          <p:nvPr/>
        </p:nvSpPr>
        <p:spPr>
          <a:xfrm>
            <a:off x="228600" y="285750"/>
            <a:ext cx="4724400" cy="3785652"/>
          </a:xfrm>
          <a:prstGeom prst="rect">
            <a:avLst/>
          </a:prstGeom>
          <a:noFill/>
        </p:spPr>
        <p:txBody>
          <a:bodyPr wrap="square" rtlCol="0">
            <a:spAutoFit/>
          </a:bodyPr>
          <a:lstStyle/>
          <a:p>
            <a:r>
              <a:rPr lang="en-US" sz="2400" smtClean="0">
                <a:solidFill>
                  <a:srgbClr val="FFFF00"/>
                </a:solidFill>
              </a:rPr>
              <a:t>Lord Nityananda is more merciful </a:t>
            </a:r>
          </a:p>
          <a:p>
            <a:endParaRPr lang="en-US" sz="2400" smtClean="0">
              <a:solidFill>
                <a:srgbClr val="FFFF00"/>
              </a:solidFill>
            </a:endParaRPr>
          </a:p>
          <a:p>
            <a:endParaRPr lang="en-US" sz="2400" smtClean="0">
              <a:solidFill>
                <a:srgbClr val="FFFF00"/>
              </a:solidFill>
            </a:endParaRPr>
          </a:p>
          <a:p>
            <a:endParaRPr lang="en-US" sz="2400" smtClean="0">
              <a:solidFill>
                <a:srgbClr val="FFFF00"/>
              </a:solidFill>
            </a:endParaRPr>
          </a:p>
          <a:p>
            <a:r>
              <a:rPr lang="en-US" sz="2400" smtClean="0">
                <a:solidFill>
                  <a:srgbClr val="FFFF00"/>
                </a:solidFill>
              </a:rPr>
              <a:t>There is only one who can give Vraja Prema..</a:t>
            </a:r>
            <a:endParaRPr lang="en-US" sz="2400" smtClean="0">
              <a:solidFill>
                <a:srgbClr val="FFFF00"/>
              </a:solidFill>
            </a:endParaRPr>
          </a:p>
          <a:p>
            <a:endParaRPr lang="en-US" sz="2400" smtClean="0">
              <a:solidFill>
                <a:srgbClr val="FFFF00"/>
              </a:solidFill>
            </a:endParaRPr>
          </a:p>
          <a:p>
            <a:r>
              <a:rPr lang="en-US" sz="2400" smtClean="0">
                <a:solidFill>
                  <a:srgbClr val="FFFF00"/>
                </a:solidFill>
              </a:rPr>
              <a:t>Lord Caitanya</a:t>
            </a:r>
          </a:p>
          <a:p>
            <a:r>
              <a:rPr lang="en-US" sz="2400" smtClean="0">
                <a:solidFill>
                  <a:srgbClr val="FFFF00"/>
                </a:solidFill>
              </a:rPr>
              <a:t>Lord Nityananda</a:t>
            </a:r>
          </a:p>
          <a:p>
            <a:r>
              <a:rPr lang="en-US" sz="2400" smtClean="0">
                <a:solidFill>
                  <a:srgbClr val="FFFF00"/>
                </a:solidFill>
              </a:rPr>
              <a:t>Guru</a:t>
            </a:r>
            <a:endParaRPr lang="en-US" sz="240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rlv.zcache.com/indian_village_painting_calendar-p158173859388184017b8hm7_400.jpg"/>
          <p:cNvPicPr>
            <a:picLocks noChangeAspect="1" noChangeArrowheads="1"/>
          </p:cNvPicPr>
          <p:nvPr/>
        </p:nvPicPr>
        <p:blipFill>
          <a:blip r:embed="rId2"/>
          <a:srcRect l="3797" t="17862" r="3797" b="21228"/>
          <a:stretch>
            <a:fillRect/>
          </a:stretch>
        </p:blipFill>
        <p:spPr bwMode="auto">
          <a:xfrm>
            <a:off x="0" y="0"/>
            <a:ext cx="9144000" cy="5143500"/>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33</a:t>
            </a:fld>
            <a:endParaRPr lang="en-US"/>
          </a:p>
        </p:txBody>
      </p:sp>
      <p:pic>
        <p:nvPicPr>
          <p:cNvPr id="3" name="Picture 4" descr="http://www.vaishnavsongs.com/wp-content/uploads/2011/12/nityanand-mahaprabhu.jpg"/>
          <p:cNvPicPr>
            <a:picLocks noChangeAspect="1" noChangeArrowheads="1"/>
          </p:cNvPicPr>
          <p:nvPr/>
        </p:nvPicPr>
        <p:blipFill>
          <a:blip r:embed="rId3"/>
          <a:srcRect/>
          <a:stretch>
            <a:fillRect/>
          </a:stretch>
        </p:blipFill>
        <p:spPr bwMode="auto">
          <a:xfrm>
            <a:off x="0" y="1581150"/>
            <a:ext cx="2696529" cy="3562350"/>
          </a:xfrm>
          <a:prstGeom prst="rect">
            <a:avLst/>
          </a:prstGeom>
          <a:noFill/>
          <a:effectLst>
            <a:softEdge rad="317500"/>
          </a:effectLst>
        </p:spPr>
      </p:pic>
      <p:sp>
        <p:nvSpPr>
          <p:cNvPr id="4" name="TextBox 3"/>
          <p:cNvSpPr txBox="1"/>
          <p:nvPr/>
        </p:nvSpPr>
        <p:spPr>
          <a:xfrm>
            <a:off x="4547549" y="0"/>
            <a:ext cx="4596451" cy="707886"/>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4000" smtClean="0">
                <a:solidFill>
                  <a:schemeClr val="bg1"/>
                </a:solidFill>
              </a:rPr>
              <a:t>Went Door to Door!</a:t>
            </a:r>
            <a:endParaRPr lang="en-US" sz="400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34</a:t>
            </a:fld>
            <a:endParaRPr lang="en-US"/>
          </a:p>
        </p:txBody>
      </p:sp>
      <p:sp>
        <p:nvSpPr>
          <p:cNvPr id="3" name="TextBox 2"/>
          <p:cNvSpPr txBox="1"/>
          <p:nvPr/>
        </p:nvSpPr>
        <p:spPr>
          <a:xfrm>
            <a:off x="304801" y="285750"/>
            <a:ext cx="4953000" cy="954107"/>
          </a:xfrm>
          <a:prstGeom prst="rect">
            <a:avLst/>
          </a:prstGeom>
          <a:noFill/>
        </p:spPr>
        <p:txBody>
          <a:bodyPr wrap="square" rtlCol="0">
            <a:spAutoFit/>
          </a:bodyPr>
          <a:lstStyle/>
          <a:p>
            <a:r>
              <a:rPr lang="en-US" sz="2800" smtClean="0">
                <a:solidFill>
                  <a:srgbClr val="FFC000"/>
                </a:solidFill>
              </a:rPr>
              <a:t>Why should they do all these things?</a:t>
            </a:r>
          </a:p>
        </p:txBody>
      </p:sp>
      <p:sp>
        <p:nvSpPr>
          <p:cNvPr id="4" name="TextBox 3"/>
          <p:cNvSpPr txBox="1"/>
          <p:nvPr/>
        </p:nvSpPr>
        <p:spPr>
          <a:xfrm>
            <a:off x="228600" y="2190750"/>
            <a:ext cx="8361584" cy="2554545"/>
          </a:xfrm>
          <a:prstGeom prst="rect">
            <a:avLst/>
          </a:prstGeom>
          <a:noFill/>
        </p:spPr>
        <p:txBody>
          <a:bodyPr wrap="none" rtlCol="0">
            <a:spAutoFit/>
          </a:bodyPr>
          <a:lstStyle/>
          <a:p>
            <a:r>
              <a:rPr lang="en-US" sz="3200" smtClean="0">
                <a:solidFill>
                  <a:srgbClr val="FFFF00"/>
                </a:solidFill>
              </a:rPr>
              <a:t>To save the fallen souls..!</a:t>
            </a:r>
          </a:p>
          <a:p>
            <a:endParaRPr lang="en-US" sz="3200" smtClean="0">
              <a:solidFill>
                <a:srgbClr val="FFFF00"/>
              </a:solidFill>
            </a:endParaRPr>
          </a:p>
          <a:p>
            <a:r>
              <a:rPr lang="en-US" sz="3200" smtClean="0">
                <a:solidFill>
                  <a:srgbClr val="FFFF00"/>
                </a:solidFill>
              </a:rPr>
              <a:t>Do you know where you will be after this life?</a:t>
            </a:r>
          </a:p>
          <a:p>
            <a:endParaRPr lang="en-US" sz="3200" smtClean="0">
              <a:solidFill>
                <a:srgbClr val="FFFF00"/>
              </a:solidFill>
            </a:endParaRPr>
          </a:p>
          <a:p>
            <a:r>
              <a:rPr lang="en-US" sz="3200" smtClean="0">
                <a:solidFill>
                  <a:srgbClr val="FFFF00"/>
                </a:solidFill>
              </a:rPr>
              <a:t>What kind of body we will have?</a:t>
            </a:r>
            <a:endParaRPr lang="en-US" sz="3200">
              <a:solidFill>
                <a:srgbClr val="FFFF00"/>
              </a:solidFill>
            </a:endParaRPr>
          </a:p>
        </p:txBody>
      </p:sp>
      <p:pic>
        <p:nvPicPr>
          <p:cNvPr id="62468" name="Picture 4" descr="http://backtogodhead.in/wp-content/uploads/1985/10/Back-To-Godhead-Sarvabhauma-Bhattacharyas-House-in-Puri.jpg"/>
          <p:cNvPicPr>
            <a:picLocks noChangeAspect="1" noChangeArrowheads="1"/>
          </p:cNvPicPr>
          <p:nvPr/>
        </p:nvPicPr>
        <p:blipFill>
          <a:blip r:embed="rId2"/>
          <a:srcRect/>
          <a:stretch>
            <a:fillRect/>
          </a:stretch>
        </p:blipFill>
        <p:spPr bwMode="auto">
          <a:xfrm>
            <a:off x="5346966" y="1"/>
            <a:ext cx="3797034" cy="24193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EA41BAFA-64A8-42DC-9053-F0075312A6A5}" type="slidenum">
              <a:rPr lang="en-US" smtClean="0"/>
              <a:pPr>
                <a:defRPr/>
              </a:pPr>
              <a:t>35</a:t>
            </a:fld>
            <a:endParaRPr lang="en-US"/>
          </a:p>
        </p:txBody>
      </p:sp>
      <p:sp>
        <p:nvSpPr>
          <p:cNvPr id="73731" name="Rectangle 7"/>
          <p:cNvSpPr>
            <a:spLocks noChangeArrowheads="1"/>
          </p:cNvSpPr>
          <p:nvPr/>
        </p:nvSpPr>
        <p:spPr bwMode="auto">
          <a:xfrm>
            <a:off x="1066800" y="133350"/>
            <a:ext cx="7239000" cy="2954655"/>
          </a:xfrm>
          <a:prstGeom prst="rect">
            <a:avLst/>
          </a:prstGeom>
          <a:noFill/>
          <a:ln w="9525">
            <a:noFill/>
            <a:miter lim="800000"/>
            <a:headEnd/>
            <a:tailEnd/>
          </a:ln>
        </p:spPr>
        <p:txBody>
          <a:bodyPr wrap="square">
            <a:spAutoFit/>
          </a:bodyPr>
          <a:lstStyle/>
          <a:p>
            <a:r>
              <a:rPr lang="en-US" sz="2800">
                <a:solidFill>
                  <a:srgbClr val="FFFF00"/>
                </a:solidFill>
              </a:rPr>
              <a:t>Jalajā nava lakşāni</a:t>
            </a:r>
          </a:p>
          <a:p>
            <a:r>
              <a:rPr lang="en-US" sz="2800">
                <a:solidFill>
                  <a:srgbClr val="FFFF00"/>
                </a:solidFill>
              </a:rPr>
              <a:t>Sthāvarā lakşa vimśati</a:t>
            </a:r>
          </a:p>
          <a:p>
            <a:r>
              <a:rPr lang="en-US" sz="2800">
                <a:solidFill>
                  <a:srgbClr val="FFFF00"/>
                </a:solidFill>
              </a:rPr>
              <a:t>Krmayo rudra sankhyakah</a:t>
            </a:r>
          </a:p>
          <a:p>
            <a:r>
              <a:rPr lang="en-US" sz="2800">
                <a:solidFill>
                  <a:srgbClr val="FFFF00"/>
                </a:solidFill>
              </a:rPr>
              <a:t>Pakşiņām daśa lakşaņam</a:t>
            </a:r>
          </a:p>
          <a:p>
            <a:r>
              <a:rPr lang="en-US" sz="2800">
                <a:solidFill>
                  <a:srgbClr val="FFFF00"/>
                </a:solidFill>
              </a:rPr>
              <a:t>Trimsal lakşāni </a:t>
            </a:r>
            <a:r>
              <a:rPr lang="en-US" sz="2800" u="sng">
                <a:solidFill>
                  <a:srgbClr val="FFC000"/>
                </a:solidFill>
              </a:rPr>
              <a:t>paśavah</a:t>
            </a:r>
          </a:p>
          <a:p>
            <a:r>
              <a:rPr lang="en-US" sz="2800">
                <a:solidFill>
                  <a:srgbClr val="FFFF00"/>
                </a:solidFill>
              </a:rPr>
              <a:t>Catur lakşāni mānuşah</a:t>
            </a:r>
            <a:r>
              <a:rPr lang="en-US" sz="2400">
                <a:solidFill>
                  <a:srgbClr val="FFFF00"/>
                </a:solidFill>
              </a:rPr>
              <a:t> </a:t>
            </a:r>
            <a:r>
              <a:rPr lang="en-US" sz="1800">
                <a:solidFill>
                  <a:srgbClr val="FFFF00"/>
                </a:solidFill>
              </a:rPr>
              <a:t>       </a:t>
            </a:r>
          </a:p>
          <a:p>
            <a:r>
              <a:rPr lang="en-US" sz="1800">
                <a:solidFill>
                  <a:srgbClr val="FFFF00"/>
                </a:solidFill>
              </a:rPr>
              <a:t>		                        </a:t>
            </a:r>
            <a:r>
              <a:rPr lang="en-US" sz="1200">
                <a:solidFill>
                  <a:srgbClr val="FFC000"/>
                </a:solidFill>
              </a:rPr>
              <a:t>(Padma Purana)</a:t>
            </a:r>
            <a:endParaRPr lang="en-US">
              <a:solidFill>
                <a:srgbClr val="FFC000"/>
              </a:solidFill>
            </a:endParaRPr>
          </a:p>
        </p:txBody>
      </p:sp>
      <p:sp>
        <p:nvSpPr>
          <p:cNvPr id="73733" name="Rectangle 4"/>
          <p:cNvSpPr>
            <a:spLocks noChangeArrowheads="1"/>
          </p:cNvSpPr>
          <p:nvPr/>
        </p:nvSpPr>
        <p:spPr bwMode="auto">
          <a:xfrm>
            <a:off x="609600" y="3257550"/>
            <a:ext cx="8382000" cy="1569660"/>
          </a:xfrm>
          <a:prstGeom prst="rect">
            <a:avLst/>
          </a:prstGeom>
          <a:noFill/>
          <a:ln w="9525">
            <a:noFill/>
            <a:miter lim="800000"/>
            <a:headEnd/>
            <a:tailEnd/>
          </a:ln>
        </p:spPr>
        <p:txBody>
          <a:bodyPr wrap="square">
            <a:spAutoFit/>
          </a:bodyPr>
          <a:lstStyle/>
          <a:p>
            <a:r>
              <a:rPr lang="en-US" sz="2400" i="1">
                <a:solidFill>
                  <a:schemeClr val="bg1"/>
                </a:solidFill>
              </a:rPr>
              <a:t>There are 900,000 kinds of aquatics, 2,000,000 kinds of trees and plants, 1,100,000 kinds of insects and reptiles, 1,000,000 kinds of birds, 3,000,000 kinds of four-legged beasts, and 400,000 kinds of human species.</a:t>
            </a:r>
            <a:endParaRPr lang="en-US" sz="2400">
              <a:solidFill>
                <a:schemeClr val="bg1"/>
              </a:solidFill>
            </a:endParaRPr>
          </a:p>
        </p:txBody>
      </p:sp>
      <p:pic>
        <p:nvPicPr>
          <p:cNvPr id="7" name="2010-1-G1-03-Jalaja Nava Lakshani.mp3">
            <a:hlinkClick r:id="" action="ppaction://media"/>
          </p:cNvPr>
          <p:cNvPicPr>
            <a:picLocks noRot="1" noChangeAspect="1"/>
          </p:cNvPicPr>
          <p:nvPr>
            <a:audioFile r:link="rId1"/>
          </p:nvPr>
        </p:nvPicPr>
        <p:blipFill>
          <a:blip r:embed="rId3"/>
          <a:srcRect/>
          <a:stretch>
            <a:fillRect/>
          </a:stretch>
        </p:blipFill>
        <p:spPr bwMode="auto">
          <a:xfrm>
            <a:off x="8305800" y="1276350"/>
            <a:ext cx="838200" cy="609600"/>
          </a:xfrm>
          <a:prstGeom prst="rect">
            <a:avLst/>
          </a:prstGeom>
          <a:noFill/>
          <a:ln w="9525">
            <a:noFill/>
            <a:miter lim="800000"/>
            <a:headEnd/>
            <a:tailEnd/>
          </a:ln>
        </p:spPr>
      </p:pic>
      <p:sp>
        <p:nvSpPr>
          <p:cNvPr id="8" name="TextBox 4"/>
          <p:cNvSpPr txBox="1">
            <a:spLocks noChangeArrowheads="1"/>
          </p:cNvSpPr>
          <p:nvPr/>
        </p:nvSpPr>
        <p:spPr bwMode="auto">
          <a:xfrm>
            <a:off x="7959726" y="1"/>
            <a:ext cx="1184940" cy="523220"/>
          </a:xfrm>
          <a:prstGeom prst="rect">
            <a:avLst/>
          </a:prstGeom>
          <a:noFill/>
          <a:ln w="9525">
            <a:noFill/>
            <a:miter lim="800000"/>
            <a:headEnd/>
            <a:tailEnd/>
          </a:ln>
        </p:spPr>
        <p:txBody>
          <a:bodyPr wrap="none">
            <a:spAutoFit/>
          </a:bodyPr>
          <a:lstStyle/>
          <a:p>
            <a:r>
              <a:rPr lang="en-US" sz="2800" smtClean="0">
                <a:solidFill>
                  <a:srgbClr val="FFC000"/>
                </a:solidFill>
              </a:rPr>
              <a:t>G2-06</a:t>
            </a:r>
            <a:endParaRPr lang="en-US" sz="2800">
              <a:solidFill>
                <a:srgbClr val="FFC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223"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3.gstatic.com/images?q=tbn:ANd9GcRMdIsGs3S-eVjRTi-7gZntVkQLOBapKQfiZUuYAr0kphzG7lv9rw"/>
          <p:cNvPicPr>
            <a:picLocks noChangeAspect="1" noChangeArrowheads="1"/>
          </p:cNvPicPr>
          <p:nvPr/>
        </p:nvPicPr>
        <p:blipFill>
          <a:blip r:embed="rId3"/>
          <a:srcRect t="6968" b="8525"/>
          <a:stretch>
            <a:fillRect/>
          </a:stretch>
        </p:blipFill>
        <p:spPr bwMode="auto">
          <a:xfrm>
            <a:off x="0" y="0"/>
            <a:ext cx="9144000" cy="5143500"/>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36</a:t>
            </a:fld>
            <a:endParaRPr lang="en-US"/>
          </a:p>
        </p:txBody>
      </p:sp>
      <p:pic>
        <p:nvPicPr>
          <p:cNvPr id="108546" name="Picture 2" descr="http://www.stephen-knapp.com/images/976CaitanyaVisnupriyas.jpg"/>
          <p:cNvPicPr>
            <a:picLocks noChangeAspect="1" noChangeArrowheads="1"/>
          </p:cNvPicPr>
          <p:nvPr/>
        </p:nvPicPr>
        <p:blipFill>
          <a:blip r:embed="rId4"/>
          <a:srcRect/>
          <a:stretch>
            <a:fillRect/>
          </a:stretch>
        </p:blipFill>
        <p:spPr bwMode="auto">
          <a:xfrm>
            <a:off x="0" y="-14808"/>
            <a:ext cx="3733800" cy="5158308"/>
          </a:xfrm>
          <a:prstGeom prst="rect">
            <a:avLst/>
          </a:prstGeom>
          <a:noFill/>
        </p:spPr>
      </p:pic>
      <p:pic>
        <p:nvPicPr>
          <p:cNvPr id="108548" name="Picture 4" descr="http://3.bp.blogspot.com/_AjpsbV39FDY/S3qiugeU7YI/AAAAAAAAATw/lXyq0hgrVSE/s400/VISHNUPRIYA.jpg"/>
          <p:cNvPicPr>
            <a:picLocks noChangeAspect="1" noChangeArrowheads="1"/>
          </p:cNvPicPr>
          <p:nvPr/>
        </p:nvPicPr>
        <p:blipFill>
          <a:blip r:embed="rId5"/>
          <a:srcRect/>
          <a:stretch>
            <a:fillRect/>
          </a:stretch>
        </p:blipFill>
        <p:spPr bwMode="auto">
          <a:xfrm>
            <a:off x="5334000" y="0"/>
            <a:ext cx="3810000" cy="5080000"/>
          </a:xfrm>
          <a:prstGeom prst="rect">
            <a:avLst/>
          </a:prstGeom>
          <a:noFill/>
        </p:spPr>
      </p:pic>
      <p:sp>
        <p:nvSpPr>
          <p:cNvPr id="6" name="TextBox 5"/>
          <p:cNvSpPr txBox="1"/>
          <p:nvPr/>
        </p:nvSpPr>
        <p:spPr>
          <a:xfrm>
            <a:off x="0" y="4620280"/>
            <a:ext cx="914400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800" smtClean="0"/>
              <a:t>Appearance day of Sri Vishnu Priya Devi</a:t>
            </a:r>
            <a:endParaRPr lang="en-US" sz="2800"/>
          </a:p>
        </p:txBody>
      </p:sp>
      <p:pic>
        <p:nvPicPr>
          <p:cNvPr id="7" name="09-Tree Over River.mp3">
            <a:hlinkClick r:id="" action="ppaction://media"/>
          </p:cNvPr>
          <p:cNvPicPr>
            <a:picLocks noRot="1" noChangeAspect="1"/>
          </p:cNvPicPr>
          <p:nvPr>
            <a:audioFile r:link="rId1"/>
          </p:nvPr>
        </p:nvPicPr>
        <p:blipFill>
          <a:blip r:embed="rId6"/>
          <a:stretch>
            <a:fillRect/>
          </a:stretch>
        </p:blipFill>
        <p:spPr>
          <a:xfrm>
            <a:off x="-304800" y="48387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000" numSld="8">
                <p:cTn id="7" repeatCount="500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http://outdoorphotographermag.com/uploadpics/58964_Twilight%20Moonset%20Lake%20Dexter%202.jpg"/>
          <p:cNvPicPr>
            <a:picLocks noChangeAspect="1" noChangeArrowheads="1"/>
          </p:cNvPicPr>
          <p:nvPr/>
        </p:nvPicPr>
        <p:blipFill>
          <a:blip r:embed="rId2"/>
          <a:srcRect/>
          <a:stretch>
            <a:fillRect/>
          </a:stretch>
        </p:blipFill>
        <p:spPr bwMode="auto">
          <a:xfrm>
            <a:off x="0" y="0"/>
            <a:ext cx="9144000" cy="5143500"/>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37</a:t>
            </a:fld>
            <a:endParaRPr lang="en-US"/>
          </a:p>
        </p:txBody>
      </p:sp>
      <p:sp>
        <p:nvSpPr>
          <p:cNvPr id="3" name="TextBox 2"/>
          <p:cNvSpPr txBox="1"/>
          <p:nvPr/>
        </p:nvSpPr>
        <p:spPr>
          <a:xfrm>
            <a:off x="381000" y="1026676"/>
            <a:ext cx="8534400" cy="3231654"/>
          </a:xfrm>
          <a:prstGeom prst="rect">
            <a:avLst/>
          </a:prstGeom>
          <a:noFill/>
        </p:spPr>
        <p:txBody>
          <a:bodyPr wrap="square" rtlCol="0">
            <a:spAutoFit/>
          </a:bodyPr>
          <a:lstStyle/>
          <a:p>
            <a:r>
              <a:rPr lang="en-US" sz="4800" smtClean="0">
                <a:solidFill>
                  <a:srgbClr val="FFFF00"/>
                </a:solidFill>
              </a:rPr>
              <a:t>Sri Devi 	</a:t>
            </a:r>
            <a:r>
              <a:rPr lang="en-US" sz="4800" smtClean="0">
                <a:solidFill>
                  <a:srgbClr val="FFFF00"/>
                </a:solidFill>
                <a:sym typeface="Wingdings" pitchFamily="2" charset="2"/>
              </a:rPr>
              <a:t> </a:t>
            </a:r>
            <a:r>
              <a:rPr lang="en-US" sz="4800" smtClean="0">
                <a:solidFill>
                  <a:srgbClr val="FFFF00"/>
                </a:solidFill>
                <a:sym typeface="Wingdings" pitchFamily="2" charset="2"/>
              </a:rPr>
              <a:t>Candravali</a:t>
            </a:r>
            <a:endParaRPr lang="en-US" sz="4800" smtClean="0">
              <a:solidFill>
                <a:srgbClr val="FFFF00"/>
              </a:solidFill>
              <a:sym typeface="Wingdings" pitchFamily="2" charset="2"/>
            </a:endParaRPr>
          </a:p>
          <a:p>
            <a:endParaRPr lang="en-US" sz="2800" i="1" smtClean="0">
              <a:solidFill>
                <a:schemeClr val="bg1"/>
              </a:solidFill>
            </a:endParaRPr>
          </a:p>
          <a:p>
            <a:r>
              <a:rPr lang="en-US" sz="4800" smtClean="0">
                <a:solidFill>
                  <a:schemeClr val="bg1"/>
                </a:solidFill>
              </a:rPr>
              <a:t>Bhu Devi	</a:t>
            </a:r>
            <a:r>
              <a:rPr lang="en-US" sz="4800" smtClean="0">
                <a:solidFill>
                  <a:schemeClr val="bg1"/>
                </a:solidFill>
                <a:sym typeface="Wingdings" pitchFamily="2" charset="2"/>
              </a:rPr>
              <a:t> </a:t>
            </a:r>
            <a:r>
              <a:rPr lang="en-US" sz="4800" smtClean="0">
                <a:solidFill>
                  <a:schemeClr val="bg1"/>
                </a:solidFill>
                <a:sym typeface="Wingdings" pitchFamily="2" charset="2"/>
              </a:rPr>
              <a:t>Radha Rani</a:t>
            </a:r>
            <a:endParaRPr lang="en-US" sz="4800" smtClean="0">
              <a:solidFill>
                <a:schemeClr val="bg1"/>
              </a:solidFill>
              <a:sym typeface="Wingdings" pitchFamily="2" charset="2"/>
            </a:endParaRPr>
          </a:p>
          <a:p>
            <a:endParaRPr lang="en-US" sz="3200" i="1" smtClean="0">
              <a:solidFill>
                <a:schemeClr val="bg1"/>
              </a:solidFill>
            </a:endParaRPr>
          </a:p>
          <a:p>
            <a:r>
              <a:rPr lang="en-US" sz="4800" smtClean="0">
                <a:solidFill>
                  <a:srgbClr val="FFFF00"/>
                </a:solidFill>
              </a:rPr>
              <a:t>Nila Devi 	</a:t>
            </a:r>
            <a:r>
              <a:rPr lang="en-US" sz="4800" smtClean="0">
                <a:solidFill>
                  <a:srgbClr val="FFFF00"/>
                </a:solidFill>
                <a:sym typeface="Wingdings" pitchFamily="2" charset="2"/>
              </a:rPr>
              <a:t> </a:t>
            </a:r>
            <a:r>
              <a:rPr lang="en-US" sz="4800" smtClean="0">
                <a:solidFill>
                  <a:srgbClr val="FFFF00"/>
                </a:solidFill>
                <a:sym typeface="Wingdings" pitchFamily="2" charset="2"/>
              </a:rPr>
              <a:t>Vraja Mandal</a:t>
            </a:r>
            <a:endParaRPr lang="en-US" sz="4800">
              <a:solidFill>
                <a:srgbClr val="FFFF00"/>
              </a:solidFill>
            </a:endParaRPr>
          </a:p>
        </p:txBody>
      </p:sp>
      <p:sp>
        <p:nvSpPr>
          <p:cNvPr id="4" name="Rectangle 3"/>
          <p:cNvSpPr/>
          <p:nvPr/>
        </p:nvSpPr>
        <p:spPr>
          <a:xfrm>
            <a:off x="152400" y="96619"/>
            <a:ext cx="601530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3600" u="sng" smtClean="0">
                <a:solidFill>
                  <a:srgbClr val="FFC000"/>
                </a:solidFill>
              </a:rPr>
              <a:t>In </a:t>
            </a:r>
            <a:r>
              <a:rPr lang="en-US" sz="3600" u="sng" smtClean="0">
                <a:solidFill>
                  <a:srgbClr val="FFC000"/>
                </a:solidFill>
              </a:rPr>
              <a:t>Krishna Leela (Vrindavan)</a:t>
            </a:r>
            <a:endParaRPr lang="en-US" sz="3600" u="sng" smtClean="0">
              <a:solidFill>
                <a:srgbClr val="FFC000"/>
              </a:solidFill>
            </a:endParaRPr>
          </a:p>
        </p:txBody>
      </p:sp>
      <p:pic>
        <p:nvPicPr>
          <p:cNvPr id="64518" name="Picture 6" descr="https://lh6.googleusercontent.com/-R_wel_QKGbs/TeRfrdlsg-I/AAAAAAAAFNE/vp1gS-6-IPI/s0/"/>
          <p:cNvPicPr>
            <a:picLocks noChangeAspect="1" noChangeArrowheads="1"/>
          </p:cNvPicPr>
          <p:nvPr/>
        </p:nvPicPr>
        <p:blipFill>
          <a:blip r:embed="rId3"/>
          <a:srcRect/>
          <a:stretch>
            <a:fillRect/>
          </a:stretch>
        </p:blipFill>
        <p:spPr bwMode="auto">
          <a:xfrm>
            <a:off x="6969001" y="0"/>
            <a:ext cx="2174999" cy="1657350"/>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www.phogulum.com/wp-content/uploads/moon-sea-shore-Hiiumaa.jpg"/>
          <p:cNvPicPr>
            <a:picLocks noChangeAspect="1" noChangeArrowheads="1"/>
          </p:cNvPicPr>
          <p:nvPr/>
        </p:nvPicPr>
        <p:blipFill>
          <a:blip r:embed="rId2"/>
          <a:srcRect/>
          <a:stretch>
            <a:fillRect/>
          </a:stretch>
        </p:blipFill>
        <p:spPr bwMode="auto">
          <a:xfrm>
            <a:off x="-1" y="0"/>
            <a:ext cx="9144001" cy="5143500"/>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38</a:t>
            </a:fld>
            <a:endParaRPr lang="en-US"/>
          </a:p>
        </p:txBody>
      </p:sp>
      <p:sp>
        <p:nvSpPr>
          <p:cNvPr id="3" name="TextBox 2"/>
          <p:cNvSpPr txBox="1"/>
          <p:nvPr/>
        </p:nvSpPr>
        <p:spPr>
          <a:xfrm>
            <a:off x="381000" y="1026676"/>
            <a:ext cx="8534400" cy="3046988"/>
          </a:xfrm>
          <a:prstGeom prst="rect">
            <a:avLst/>
          </a:prstGeom>
          <a:noFill/>
        </p:spPr>
        <p:txBody>
          <a:bodyPr wrap="square" rtlCol="0">
            <a:spAutoFit/>
          </a:bodyPr>
          <a:lstStyle/>
          <a:p>
            <a:r>
              <a:rPr lang="en-US" sz="4800" smtClean="0">
                <a:solidFill>
                  <a:srgbClr val="FFFF00"/>
                </a:solidFill>
              </a:rPr>
              <a:t>Sri Devi 	</a:t>
            </a:r>
            <a:r>
              <a:rPr lang="en-US" sz="4800" smtClean="0">
                <a:solidFill>
                  <a:srgbClr val="FFFF00"/>
                </a:solidFill>
                <a:sym typeface="Wingdings" pitchFamily="2" charset="2"/>
              </a:rPr>
              <a:t> </a:t>
            </a:r>
            <a:r>
              <a:rPr lang="en-US" sz="4800" smtClean="0">
                <a:solidFill>
                  <a:srgbClr val="FFFF00"/>
                </a:solidFill>
                <a:sym typeface="Wingdings" pitchFamily="2" charset="2"/>
              </a:rPr>
              <a:t>Rukmini</a:t>
            </a:r>
            <a:endParaRPr lang="en-US" sz="4800" smtClean="0">
              <a:solidFill>
                <a:srgbClr val="FFFF00"/>
              </a:solidFill>
              <a:sym typeface="Wingdings" pitchFamily="2" charset="2"/>
            </a:endParaRPr>
          </a:p>
          <a:p>
            <a:endParaRPr lang="en-US" sz="1400" i="1" smtClean="0">
              <a:solidFill>
                <a:schemeClr val="bg1"/>
              </a:solidFill>
            </a:endParaRPr>
          </a:p>
          <a:p>
            <a:endParaRPr lang="en-US" sz="1400" i="1" smtClean="0">
              <a:solidFill>
                <a:schemeClr val="bg1"/>
              </a:solidFill>
            </a:endParaRPr>
          </a:p>
          <a:p>
            <a:r>
              <a:rPr lang="en-US" sz="4800" smtClean="0">
                <a:solidFill>
                  <a:schemeClr val="bg1"/>
                </a:solidFill>
              </a:rPr>
              <a:t>Bhu Devi	</a:t>
            </a:r>
            <a:r>
              <a:rPr lang="en-US" sz="4800" smtClean="0">
                <a:solidFill>
                  <a:schemeClr val="bg1"/>
                </a:solidFill>
                <a:sym typeface="Wingdings" pitchFamily="2" charset="2"/>
              </a:rPr>
              <a:t> </a:t>
            </a:r>
            <a:r>
              <a:rPr lang="en-US" sz="4800" smtClean="0">
                <a:solidFill>
                  <a:schemeClr val="bg1"/>
                </a:solidFill>
                <a:sym typeface="Wingdings" pitchFamily="2" charset="2"/>
              </a:rPr>
              <a:t>Satyabhama</a:t>
            </a:r>
            <a:endParaRPr lang="en-US" sz="4800" smtClean="0">
              <a:solidFill>
                <a:schemeClr val="bg1"/>
              </a:solidFill>
              <a:sym typeface="Wingdings" pitchFamily="2" charset="2"/>
            </a:endParaRPr>
          </a:p>
          <a:p>
            <a:endParaRPr lang="en-US" sz="2000" i="1" smtClean="0">
              <a:solidFill>
                <a:schemeClr val="bg1"/>
              </a:solidFill>
            </a:endParaRPr>
          </a:p>
          <a:p>
            <a:r>
              <a:rPr lang="en-US" sz="4800" smtClean="0">
                <a:solidFill>
                  <a:srgbClr val="FFFF00"/>
                </a:solidFill>
              </a:rPr>
              <a:t>Nila Devi 	</a:t>
            </a:r>
            <a:r>
              <a:rPr lang="en-US" sz="4800" smtClean="0">
                <a:solidFill>
                  <a:srgbClr val="FFFF00"/>
                </a:solidFill>
                <a:sym typeface="Wingdings" pitchFamily="2" charset="2"/>
              </a:rPr>
              <a:t> </a:t>
            </a:r>
            <a:r>
              <a:rPr lang="en-US" sz="4800" smtClean="0">
                <a:solidFill>
                  <a:srgbClr val="FFFF00"/>
                </a:solidFill>
                <a:sym typeface="Wingdings" pitchFamily="2" charset="2"/>
              </a:rPr>
              <a:t>Dwaraka</a:t>
            </a:r>
            <a:endParaRPr lang="en-US" sz="4800">
              <a:solidFill>
                <a:srgbClr val="FFFF00"/>
              </a:solidFill>
            </a:endParaRPr>
          </a:p>
        </p:txBody>
      </p:sp>
      <p:sp>
        <p:nvSpPr>
          <p:cNvPr id="4" name="Rectangle 3"/>
          <p:cNvSpPr/>
          <p:nvPr/>
        </p:nvSpPr>
        <p:spPr>
          <a:xfrm>
            <a:off x="152400" y="133350"/>
            <a:ext cx="587853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3600" smtClean="0">
                <a:solidFill>
                  <a:srgbClr val="FFC000"/>
                </a:solidFill>
              </a:rPr>
              <a:t>Krishna Leela - In Dwaraka</a:t>
            </a:r>
            <a:endParaRPr lang="en-US" sz="3600" smtClean="0">
              <a:solidFill>
                <a:srgbClr val="FFC000"/>
              </a:solidFill>
            </a:endParaRPr>
          </a:p>
        </p:txBody>
      </p:sp>
      <p:pic>
        <p:nvPicPr>
          <p:cNvPr id="64518" name="Picture 6" descr="https://lh6.googleusercontent.com/-R_wel_QKGbs/TeRfrdlsg-I/AAAAAAAAFNE/vp1gS-6-IPI/s0/"/>
          <p:cNvPicPr>
            <a:picLocks noChangeAspect="1" noChangeArrowheads="1"/>
          </p:cNvPicPr>
          <p:nvPr/>
        </p:nvPicPr>
        <p:blipFill>
          <a:blip r:embed="rId3"/>
          <a:srcRect/>
          <a:stretch>
            <a:fillRect/>
          </a:stretch>
        </p:blipFill>
        <p:spPr bwMode="auto">
          <a:xfrm>
            <a:off x="6969001" y="0"/>
            <a:ext cx="2174999" cy="1657350"/>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39</a:t>
            </a:fld>
            <a:endParaRPr lang="en-US"/>
          </a:p>
        </p:txBody>
      </p:sp>
      <p:sp>
        <p:nvSpPr>
          <p:cNvPr id="3" name="TextBox 2"/>
          <p:cNvSpPr txBox="1"/>
          <p:nvPr/>
        </p:nvSpPr>
        <p:spPr>
          <a:xfrm>
            <a:off x="381000" y="1026676"/>
            <a:ext cx="8534400" cy="3754874"/>
          </a:xfrm>
          <a:prstGeom prst="rect">
            <a:avLst/>
          </a:prstGeom>
          <a:noFill/>
        </p:spPr>
        <p:txBody>
          <a:bodyPr wrap="square" rtlCol="0">
            <a:spAutoFit/>
          </a:bodyPr>
          <a:lstStyle/>
          <a:p>
            <a:r>
              <a:rPr lang="en-US" sz="4800" smtClean="0">
                <a:solidFill>
                  <a:srgbClr val="FFFF00"/>
                </a:solidFill>
              </a:rPr>
              <a:t>Sri Devi 	</a:t>
            </a:r>
            <a:r>
              <a:rPr lang="en-US" sz="4800" smtClean="0">
                <a:solidFill>
                  <a:srgbClr val="FFFF00"/>
                </a:solidFill>
                <a:sym typeface="Wingdings" pitchFamily="2" charset="2"/>
              </a:rPr>
              <a:t> Laxmi Priya</a:t>
            </a:r>
          </a:p>
          <a:p>
            <a:r>
              <a:rPr lang="en-US" sz="2000" smtClean="0">
                <a:solidFill>
                  <a:srgbClr val="FFFF00"/>
                </a:solidFill>
                <a:sym typeface="Wingdings" pitchFamily="2" charset="2"/>
              </a:rPr>
              <a:t>(Consort of Gaura Narayana – Sri Ananta conducted the marriage.)</a:t>
            </a:r>
          </a:p>
          <a:p>
            <a:endParaRPr lang="en-US" sz="1400" i="1" smtClean="0">
              <a:solidFill>
                <a:schemeClr val="bg1"/>
              </a:solidFill>
            </a:endParaRPr>
          </a:p>
          <a:p>
            <a:r>
              <a:rPr lang="en-US" sz="4800" smtClean="0">
                <a:solidFill>
                  <a:schemeClr val="bg1"/>
                </a:solidFill>
              </a:rPr>
              <a:t>Bhu Devi	</a:t>
            </a:r>
            <a:r>
              <a:rPr lang="en-US" sz="4800" smtClean="0">
                <a:solidFill>
                  <a:schemeClr val="bg1"/>
                </a:solidFill>
                <a:sym typeface="Wingdings" pitchFamily="2" charset="2"/>
              </a:rPr>
              <a:t> Vishnu Priya</a:t>
            </a:r>
          </a:p>
          <a:p>
            <a:r>
              <a:rPr lang="en-US" sz="2000" smtClean="0">
                <a:solidFill>
                  <a:schemeClr val="bg1"/>
                </a:solidFill>
                <a:sym typeface="Wingdings" pitchFamily="2" charset="2"/>
              </a:rPr>
              <a:t>(Sri Vanamali conducted the marriage (who also did for Satyabhama in Krsna Leela)</a:t>
            </a:r>
          </a:p>
          <a:p>
            <a:endParaRPr lang="en-US" sz="2000" i="1" smtClean="0">
              <a:solidFill>
                <a:schemeClr val="bg1"/>
              </a:solidFill>
            </a:endParaRPr>
          </a:p>
          <a:p>
            <a:r>
              <a:rPr lang="en-US" sz="4800" smtClean="0">
                <a:solidFill>
                  <a:srgbClr val="FFFF00"/>
                </a:solidFill>
              </a:rPr>
              <a:t>Nila Devi 	</a:t>
            </a:r>
            <a:r>
              <a:rPr lang="en-US" sz="4800" smtClean="0">
                <a:solidFill>
                  <a:srgbClr val="FFFF00"/>
                </a:solidFill>
                <a:sym typeface="Wingdings" pitchFamily="2" charset="2"/>
              </a:rPr>
              <a:t> Nawadwip Dham</a:t>
            </a:r>
            <a:endParaRPr lang="en-US" sz="4800">
              <a:solidFill>
                <a:srgbClr val="FFFF00"/>
              </a:solidFill>
            </a:endParaRPr>
          </a:p>
        </p:txBody>
      </p:sp>
      <p:sp>
        <p:nvSpPr>
          <p:cNvPr id="4" name="Rectangle 3"/>
          <p:cNvSpPr/>
          <p:nvPr/>
        </p:nvSpPr>
        <p:spPr>
          <a:xfrm>
            <a:off x="0" y="0"/>
            <a:ext cx="3775393"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3600" u="sng" smtClean="0">
                <a:solidFill>
                  <a:srgbClr val="FFC000"/>
                </a:solidFill>
              </a:rPr>
              <a:t>In Caitanya Leela</a:t>
            </a:r>
          </a:p>
        </p:txBody>
      </p:sp>
      <p:pic>
        <p:nvPicPr>
          <p:cNvPr id="9218" name="Picture 2" descr="http://3.bp.blogspot.com/--8TZpPbX6zE/URxo3jwJDsI/AAAAAAAADZk/TEm8livhyCQ/s1600/Vishnupriya.jpg"/>
          <p:cNvPicPr>
            <a:picLocks noChangeAspect="1" noChangeArrowheads="1"/>
          </p:cNvPicPr>
          <p:nvPr/>
        </p:nvPicPr>
        <p:blipFill>
          <a:blip r:embed="rId2" cstate="print"/>
          <a:srcRect/>
          <a:stretch>
            <a:fillRect/>
          </a:stretch>
        </p:blipFill>
        <p:spPr bwMode="auto">
          <a:xfrm>
            <a:off x="7645022" y="0"/>
            <a:ext cx="1498978" cy="1724026"/>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4</a:t>
            </a:fld>
            <a:endParaRPr lang="en-US"/>
          </a:p>
        </p:txBody>
      </p:sp>
      <p:pic>
        <p:nvPicPr>
          <p:cNvPr id="3" name="Picture 2"/>
          <p:cNvPicPr>
            <a:picLocks noChangeAspect="1"/>
          </p:cNvPicPr>
          <p:nvPr/>
        </p:nvPicPr>
        <p:blipFill>
          <a:blip r:embed="rId2"/>
          <a:srcRect t="8528"/>
          <a:stretch>
            <a:fillRect/>
          </a:stretch>
        </p:blipFill>
        <p:spPr>
          <a:xfrm>
            <a:off x="0" y="20381"/>
            <a:ext cx="9144000" cy="5117675"/>
          </a:xfrm>
          <a:prstGeom prst="rect">
            <a:avLst/>
          </a:prstGeom>
        </p:spPr>
      </p:pic>
      <p:pic>
        <p:nvPicPr>
          <p:cNvPr id="4" name="Picture 3"/>
          <p:cNvPicPr>
            <a:picLocks noChangeAspect="1"/>
          </p:cNvPicPr>
          <p:nvPr/>
        </p:nvPicPr>
        <p:blipFill>
          <a:blip r:embed="rId3"/>
          <a:stretch>
            <a:fillRect/>
          </a:stretch>
        </p:blipFill>
        <p:spPr>
          <a:xfrm>
            <a:off x="6378068" y="0"/>
            <a:ext cx="2765932" cy="1835573"/>
          </a:xfrm>
          <a:prstGeom prst="rect">
            <a:avLst/>
          </a:prstGeom>
        </p:spPr>
      </p:pic>
      <p:sp>
        <p:nvSpPr>
          <p:cNvPr id="6" name="TextBox 5"/>
          <p:cNvSpPr txBox="1"/>
          <p:nvPr/>
        </p:nvSpPr>
        <p:spPr>
          <a:xfrm>
            <a:off x="3124200" y="0"/>
            <a:ext cx="3276600" cy="1384995"/>
          </a:xfrm>
          <a:prstGeom prst="rect">
            <a:avLst/>
          </a:prstGeom>
          <a:noFill/>
        </p:spPr>
        <p:txBody>
          <a:bodyPr wrap="square" rtlCol="0">
            <a:spAutoFit/>
          </a:bodyPr>
          <a:lstStyle/>
          <a:p>
            <a:r>
              <a:rPr lang="en-US" sz="2400" b="1" u="sng" smtClean="0">
                <a:solidFill>
                  <a:srgbClr val="FFFF00"/>
                </a:solidFill>
              </a:rPr>
              <a:t>News:</a:t>
            </a:r>
            <a:r>
              <a:rPr lang="en-US" sz="2400" smtClean="0">
                <a:solidFill>
                  <a:srgbClr val="FFFF00"/>
                </a:solidFill>
              </a:rPr>
              <a:t> </a:t>
            </a:r>
            <a:r>
              <a:rPr lang="en-US" sz="1800" smtClean="0">
                <a:solidFill>
                  <a:srgbClr val="FFFF00"/>
                </a:solidFill>
              </a:rPr>
              <a:t>FEB 15, 2013:</a:t>
            </a:r>
            <a:r>
              <a:rPr lang="en-US" sz="2400" smtClean="0">
                <a:solidFill>
                  <a:srgbClr val="FFFF00"/>
                </a:solidFill>
              </a:rPr>
              <a:t> </a:t>
            </a:r>
            <a:r>
              <a:rPr lang="en-US" smtClean="0">
                <a:solidFill>
                  <a:srgbClr val="FFFF00"/>
                </a:solidFill>
              </a:rPr>
              <a:t>A </a:t>
            </a:r>
            <a:r>
              <a:rPr lang="en-US" sz="2000" smtClean="0">
                <a:solidFill>
                  <a:srgbClr val="FFFF00"/>
                </a:solidFill>
              </a:rPr>
              <a:t>meteorite with ton of weight exploded in Russia  in the sky.</a:t>
            </a:r>
            <a:endParaRPr lang="en-US" sz="2400">
              <a:solidFill>
                <a:srgbClr val="FFFF00"/>
              </a:solidFill>
            </a:endParaRPr>
          </a:p>
        </p:txBody>
      </p:sp>
      <p:sp>
        <p:nvSpPr>
          <p:cNvPr id="7" name="TextBox 6"/>
          <p:cNvSpPr txBox="1"/>
          <p:nvPr/>
        </p:nvSpPr>
        <p:spPr>
          <a:xfrm>
            <a:off x="1752600" y="1962150"/>
            <a:ext cx="3863558" cy="707886"/>
          </a:xfrm>
          <a:prstGeom prst="rect">
            <a:avLst/>
          </a:prstGeom>
          <a:noFill/>
        </p:spPr>
        <p:txBody>
          <a:bodyPr wrap="none" rtlCol="0">
            <a:spAutoFit/>
          </a:bodyPr>
          <a:lstStyle/>
          <a:p>
            <a:r>
              <a:rPr lang="en-US"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Mateorite Day?</a:t>
            </a:r>
            <a:endParaRPr lang="en-US"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http://4.bp.blogspot.com/_W562VahSVq0/S_5K4tU9y-I/AAAAAAAAAOo/cKSoOomtLlo/s1600/sea_moon.jpg"/>
          <p:cNvPicPr>
            <a:picLocks noChangeAspect="1" noChangeArrowheads="1"/>
          </p:cNvPicPr>
          <p:nvPr/>
        </p:nvPicPr>
        <p:blipFill>
          <a:blip r:embed="rId2"/>
          <a:srcRect l="27961" b="47786"/>
          <a:stretch>
            <a:fillRect/>
          </a:stretch>
        </p:blipFill>
        <p:spPr bwMode="auto">
          <a:xfrm>
            <a:off x="67643" y="0"/>
            <a:ext cx="9076357" cy="5143500"/>
          </a:xfrm>
          <a:prstGeom prst="rect">
            <a:avLst/>
          </a:prstGeom>
          <a:noFill/>
        </p:spPr>
      </p:pic>
      <p:pic>
        <p:nvPicPr>
          <p:cNvPr id="8198" name="Picture 6" descr="http://www.nature-art.cc/art/scene/image/Moon%20Lit%20Sea.jpg"/>
          <p:cNvPicPr>
            <a:picLocks noChangeAspect="1" noChangeArrowheads="1"/>
          </p:cNvPicPr>
          <p:nvPr/>
        </p:nvPicPr>
        <p:blipFill>
          <a:blip r:embed="rId3"/>
          <a:srcRect/>
          <a:stretch>
            <a:fillRect/>
          </a:stretch>
        </p:blipFill>
        <p:spPr bwMode="auto">
          <a:xfrm>
            <a:off x="0" y="0"/>
            <a:ext cx="5130641" cy="5143500"/>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40</a:t>
            </a:fld>
            <a:endParaRPr lang="en-US"/>
          </a:p>
        </p:txBody>
      </p:sp>
      <p:sp>
        <p:nvSpPr>
          <p:cNvPr id="3" name="TextBox 2"/>
          <p:cNvSpPr txBox="1"/>
          <p:nvPr/>
        </p:nvSpPr>
        <p:spPr>
          <a:xfrm>
            <a:off x="4114800" y="209550"/>
            <a:ext cx="2820003" cy="523220"/>
          </a:xfrm>
          <a:prstGeom prst="rect">
            <a:avLst/>
          </a:prstGeom>
          <a:noFill/>
        </p:spPr>
        <p:txBody>
          <a:bodyPr wrap="none" rtlCol="0">
            <a:spAutoFit/>
          </a:bodyPr>
          <a:lstStyle/>
          <a:p>
            <a:r>
              <a:rPr lang="en-US" sz="2800" u="sng" smtClean="0">
                <a:solidFill>
                  <a:srgbClr val="FFC000"/>
                </a:solidFill>
              </a:rPr>
              <a:t>Who is </a:t>
            </a:r>
            <a:r>
              <a:rPr lang="en-US" sz="2800" u="sng" smtClean="0">
                <a:solidFill>
                  <a:srgbClr val="FFC000"/>
                </a:solidFill>
              </a:rPr>
              <a:t>Sita Devi</a:t>
            </a:r>
            <a:endParaRPr lang="en-US" sz="2800" u="sng">
              <a:solidFill>
                <a:srgbClr val="FFC000"/>
              </a:solidFill>
            </a:endParaRPr>
          </a:p>
        </p:txBody>
      </p:sp>
      <p:pic>
        <p:nvPicPr>
          <p:cNvPr id="8194" name="Picture 2" descr="http://madhusameer.files.wordpress.com/2010/09/sita-4.jpg"/>
          <p:cNvPicPr>
            <a:picLocks noChangeAspect="1" noChangeArrowheads="1"/>
          </p:cNvPicPr>
          <p:nvPr/>
        </p:nvPicPr>
        <p:blipFill>
          <a:blip r:embed="rId4"/>
          <a:srcRect/>
          <a:stretch>
            <a:fillRect/>
          </a:stretch>
        </p:blipFill>
        <p:spPr bwMode="auto">
          <a:xfrm>
            <a:off x="533400" y="514350"/>
            <a:ext cx="3973352" cy="4114800"/>
          </a:xfrm>
          <a:prstGeom prst="ellipse">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41</a:t>
            </a:fld>
            <a:endParaRPr lang="en-US"/>
          </a:p>
        </p:txBody>
      </p:sp>
      <p:pic>
        <p:nvPicPr>
          <p:cNvPr id="105476" name="Picture 4" descr="http://www.krsna-art.com/images/pics/big/KA1_136.jpg"/>
          <p:cNvPicPr>
            <a:picLocks noChangeAspect="1" noChangeArrowheads="1"/>
          </p:cNvPicPr>
          <p:nvPr/>
        </p:nvPicPr>
        <p:blipFill>
          <a:blip r:embed="rId2"/>
          <a:srcRect t="4288" b="13379"/>
          <a:stretch>
            <a:fillRect/>
          </a:stretch>
        </p:blipFill>
        <p:spPr bwMode="auto">
          <a:xfrm>
            <a:off x="0" y="-1"/>
            <a:ext cx="9144001" cy="5139915"/>
          </a:xfrm>
          <a:prstGeom prst="rect">
            <a:avLst/>
          </a:prstGeom>
          <a:noFill/>
        </p:spPr>
      </p:pic>
      <p:sp>
        <p:nvSpPr>
          <p:cNvPr id="4" name="TextBox 3"/>
          <p:cNvSpPr txBox="1"/>
          <p:nvPr/>
        </p:nvSpPr>
        <p:spPr>
          <a:xfrm>
            <a:off x="2286000" y="209550"/>
            <a:ext cx="4882875"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400" smtClean="0"/>
              <a:t>Vasanta Panchami</a:t>
            </a:r>
            <a:endParaRPr lang="en-US" sz="4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42</a:t>
            </a:fld>
            <a:endParaRPr lang="en-US"/>
          </a:p>
        </p:txBody>
      </p:sp>
      <p:pic>
        <p:nvPicPr>
          <p:cNvPr id="106498" name="Picture 2" descr="http://4.bp.blogspot.com/-t1pKd2Bn_LM/T-MFvs25wUI/AAAAAAAAARE/dB44msFOY4U/s1600/RASA+DANCE+ON+MOONLIGHT.jpg"/>
          <p:cNvPicPr>
            <a:picLocks noChangeAspect="1" noChangeArrowheads="1"/>
          </p:cNvPicPr>
          <p:nvPr/>
        </p:nvPicPr>
        <p:blipFill>
          <a:blip r:embed="rId2"/>
          <a:srcRect t="7376"/>
          <a:stretch>
            <a:fillRect/>
          </a:stretch>
        </p:blipFill>
        <p:spPr bwMode="auto">
          <a:xfrm>
            <a:off x="0" y="0"/>
            <a:ext cx="9144000" cy="5143500"/>
          </a:xfrm>
          <a:prstGeom prst="rect">
            <a:avLst/>
          </a:prstGeom>
          <a:noFill/>
        </p:spPr>
      </p:pic>
      <p:sp>
        <p:nvSpPr>
          <p:cNvPr id="4" name="TextBox 3"/>
          <p:cNvSpPr txBox="1"/>
          <p:nvPr/>
        </p:nvSpPr>
        <p:spPr>
          <a:xfrm>
            <a:off x="152400" y="209550"/>
            <a:ext cx="8659743"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000" smtClean="0"/>
              <a:t>The Rasa leela </a:t>
            </a:r>
            <a:r>
              <a:rPr lang="en-US" sz="2000" smtClean="0"/>
              <a:t>lasted for one full </a:t>
            </a:r>
            <a:r>
              <a:rPr lang="en-US" sz="2000" smtClean="0"/>
              <a:t>night of Brahma (4.32 Billion earth years)</a:t>
            </a:r>
            <a:endParaRPr lang="en-US" sz="20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wunderground.com/data/wximagenew/b/BlueSky050729/247.jpg"/>
          <p:cNvPicPr>
            <a:picLocks noChangeAspect="1" noChangeArrowheads="1"/>
          </p:cNvPicPr>
          <p:nvPr/>
        </p:nvPicPr>
        <p:blipFill>
          <a:blip r:embed="rId3"/>
          <a:srcRect t="10000" r="6667"/>
          <a:stretch>
            <a:fillRect/>
          </a:stretch>
        </p:blipFill>
        <p:spPr bwMode="auto">
          <a:xfrm>
            <a:off x="0" y="0"/>
            <a:ext cx="9144000" cy="5143501"/>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43</a:t>
            </a:fld>
            <a:endParaRPr lang="en-US"/>
          </a:p>
        </p:txBody>
      </p:sp>
      <p:sp>
        <p:nvSpPr>
          <p:cNvPr id="4" name="Rectangle 3"/>
          <p:cNvSpPr/>
          <p:nvPr/>
        </p:nvSpPr>
        <p:spPr>
          <a:xfrm>
            <a:off x="4038600" y="209550"/>
            <a:ext cx="5105400" cy="1569660"/>
          </a:xfrm>
          <a:prstGeom prst="rect">
            <a:avLst/>
          </a:prstGeom>
        </p:spPr>
        <p:txBody>
          <a:bodyPr wrap="square">
            <a:spAutoFit/>
          </a:bodyPr>
          <a:lstStyle/>
          <a:p>
            <a:r>
              <a:rPr lang="en-US" sz="2400" smtClean="0">
                <a:solidFill>
                  <a:srgbClr val="FFFF00"/>
                </a:solidFill>
              </a:rPr>
              <a:t>Jayati </a:t>
            </a:r>
            <a:r>
              <a:rPr lang="en-US" sz="2400" dirty="0" err="1">
                <a:solidFill>
                  <a:srgbClr val="FFFF00"/>
                </a:solidFill>
              </a:rPr>
              <a:t>te</a:t>
            </a:r>
            <a:r>
              <a:rPr lang="en-US" sz="2400" dirty="0">
                <a:solidFill>
                  <a:srgbClr val="FFFF00"/>
                </a:solidFill>
              </a:rPr>
              <a:t> '</a:t>
            </a:r>
            <a:r>
              <a:rPr lang="en-US" sz="2400" dirty="0" err="1">
                <a:solidFill>
                  <a:srgbClr val="FFFF00"/>
                </a:solidFill>
              </a:rPr>
              <a:t>dhikam</a:t>
            </a:r>
            <a:r>
              <a:rPr lang="en-US" sz="2400" dirty="0">
                <a:solidFill>
                  <a:srgbClr val="FFFF00"/>
                </a:solidFill>
              </a:rPr>
              <a:t> </a:t>
            </a:r>
            <a:r>
              <a:rPr lang="en-US" sz="2400" dirty="0" err="1">
                <a:solidFill>
                  <a:srgbClr val="FFFF00"/>
                </a:solidFill>
              </a:rPr>
              <a:t>janmana</a:t>
            </a:r>
            <a:r>
              <a:rPr lang="en-US" sz="2400" dirty="0">
                <a:solidFill>
                  <a:srgbClr val="FFFF00"/>
                </a:solidFill>
              </a:rPr>
              <a:t> </a:t>
            </a:r>
            <a:r>
              <a:rPr lang="en-US" sz="2400" dirty="0" err="1">
                <a:solidFill>
                  <a:srgbClr val="FFFF00"/>
                </a:solidFill>
              </a:rPr>
              <a:t>vrajah</a:t>
            </a:r>
            <a:endParaRPr lang="en-US" sz="2400" dirty="0">
              <a:solidFill>
                <a:srgbClr val="FFFF00"/>
              </a:solidFill>
            </a:endParaRPr>
          </a:p>
          <a:p>
            <a:r>
              <a:rPr lang="en-US" sz="2400" dirty="0" err="1">
                <a:solidFill>
                  <a:srgbClr val="FFFF00"/>
                </a:solidFill>
              </a:rPr>
              <a:t>S</a:t>
            </a:r>
            <a:r>
              <a:rPr lang="en-US" sz="2400" smtClean="0">
                <a:solidFill>
                  <a:srgbClr val="FFFF00"/>
                </a:solidFill>
              </a:rPr>
              <a:t>rayata </a:t>
            </a:r>
            <a:r>
              <a:rPr lang="en-US" sz="2400" dirty="0" err="1">
                <a:solidFill>
                  <a:srgbClr val="FFFF00"/>
                </a:solidFill>
              </a:rPr>
              <a:t>indira</a:t>
            </a:r>
            <a:r>
              <a:rPr lang="en-US" sz="2400" dirty="0">
                <a:solidFill>
                  <a:srgbClr val="FFFF00"/>
                </a:solidFill>
              </a:rPr>
              <a:t> </a:t>
            </a:r>
            <a:r>
              <a:rPr lang="en-US" sz="2400" dirty="0" err="1">
                <a:solidFill>
                  <a:srgbClr val="FFFF00"/>
                </a:solidFill>
              </a:rPr>
              <a:t>sasvad</a:t>
            </a:r>
            <a:r>
              <a:rPr lang="en-US" sz="2400" dirty="0">
                <a:solidFill>
                  <a:srgbClr val="FFFF00"/>
                </a:solidFill>
              </a:rPr>
              <a:t> </a:t>
            </a:r>
            <a:r>
              <a:rPr lang="en-US" sz="2400" dirty="0" err="1">
                <a:solidFill>
                  <a:srgbClr val="FFFF00"/>
                </a:solidFill>
              </a:rPr>
              <a:t>atra</a:t>
            </a:r>
            <a:r>
              <a:rPr lang="en-US" sz="2400" dirty="0">
                <a:solidFill>
                  <a:srgbClr val="FFFF00"/>
                </a:solidFill>
              </a:rPr>
              <a:t> hi</a:t>
            </a:r>
          </a:p>
          <a:p>
            <a:r>
              <a:rPr lang="en-US" sz="2400" dirty="0" err="1">
                <a:solidFill>
                  <a:srgbClr val="FFFF00"/>
                </a:solidFill>
              </a:rPr>
              <a:t>D</a:t>
            </a:r>
            <a:r>
              <a:rPr lang="en-US" sz="2400" smtClean="0">
                <a:solidFill>
                  <a:srgbClr val="FFFF00"/>
                </a:solidFill>
              </a:rPr>
              <a:t>ayita </a:t>
            </a:r>
            <a:r>
              <a:rPr lang="en-US" sz="2400" dirty="0" err="1">
                <a:solidFill>
                  <a:srgbClr val="FFFF00"/>
                </a:solidFill>
              </a:rPr>
              <a:t>drsyatam</a:t>
            </a:r>
            <a:r>
              <a:rPr lang="en-US" sz="2400" dirty="0">
                <a:solidFill>
                  <a:srgbClr val="FFFF00"/>
                </a:solidFill>
              </a:rPr>
              <a:t> </a:t>
            </a:r>
            <a:r>
              <a:rPr lang="en-US" sz="2400" dirty="0" err="1">
                <a:solidFill>
                  <a:srgbClr val="FFFF00"/>
                </a:solidFill>
              </a:rPr>
              <a:t>diksu</a:t>
            </a:r>
            <a:r>
              <a:rPr lang="en-US" sz="2400" dirty="0">
                <a:solidFill>
                  <a:srgbClr val="FFFF00"/>
                </a:solidFill>
              </a:rPr>
              <a:t> </a:t>
            </a:r>
            <a:r>
              <a:rPr lang="en-US" sz="2400" dirty="0" err="1">
                <a:solidFill>
                  <a:srgbClr val="FFFF00"/>
                </a:solidFill>
              </a:rPr>
              <a:t>tavakas</a:t>
            </a:r>
            <a:endParaRPr lang="en-US" sz="2400" dirty="0">
              <a:solidFill>
                <a:srgbClr val="FFFF00"/>
              </a:solidFill>
            </a:endParaRPr>
          </a:p>
          <a:p>
            <a:r>
              <a:rPr lang="en-US" sz="2400" dirty="0" err="1">
                <a:solidFill>
                  <a:srgbClr val="FFFF00"/>
                </a:solidFill>
              </a:rPr>
              <a:t>T</a:t>
            </a:r>
            <a:r>
              <a:rPr lang="en-US" sz="2400" smtClean="0">
                <a:solidFill>
                  <a:srgbClr val="FFFF00"/>
                </a:solidFill>
              </a:rPr>
              <a:t>vayi </a:t>
            </a:r>
            <a:r>
              <a:rPr lang="en-US" sz="2400" dirty="0" err="1">
                <a:solidFill>
                  <a:srgbClr val="FFFF00"/>
                </a:solidFill>
              </a:rPr>
              <a:t>dhrtasavas</a:t>
            </a:r>
            <a:r>
              <a:rPr lang="en-US" sz="2400" dirty="0">
                <a:solidFill>
                  <a:srgbClr val="FFFF00"/>
                </a:solidFill>
              </a:rPr>
              <a:t> </a:t>
            </a:r>
            <a:r>
              <a:rPr lang="en-US" sz="2400" dirty="0" err="1">
                <a:solidFill>
                  <a:srgbClr val="FFFF00"/>
                </a:solidFill>
              </a:rPr>
              <a:t>tvam</a:t>
            </a:r>
            <a:r>
              <a:rPr lang="en-US" sz="2400" dirty="0">
                <a:solidFill>
                  <a:srgbClr val="FFFF00"/>
                </a:solidFill>
              </a:rPr>
              <a:t> </a:t>
            </a:r>
            <a:r>
              <a:rPr lang="en-US" sz="2400" dirty="0" err="1">
                <a:solidFill>
                  <a:srgbClr val="FFFF00"/>
                </a:solidFill>
              </a:rPr>
              <a:t>vicinvate</a:t>
            </a:r>
            <a:endParaRPr lang="en-US" sz="2400" dirty="0">
              <a:solidFill>
                <a:srgbClr val="FFFF00"/>
              </a:solidFill>
            </a:endParaRPr>
          </a:p>
        </p:txBody>
      </p:sp>
      <p:pic>
        <p:nvPicPr>
          <p:cNvPr id="69638" name="Picture 6" descr="http://www.harekrsna.de/artikel/Gopi-Gita_Manjari-Dasi.jpg"/>
          <p:cNvPicPr>
            <a:picLocks noChangeAspect="1" noChangeArrowheads="1"/>
          </p:cNvPicPr>
          <p:nvPr/>
        </p:nvPicPr>
        <p:blipFill>
          <a:blip r:embed="rId4"/>
          <a:srcRect/>
          <a:stretch>
            <a:fillRect/>
          </a:stretch>
        </p:blipFill>
        <p:spPr bwMode="auto">
          <a:xfrm>
            <a:off x="0" y="2400300"/>
            <a:ext cx="5486400" cy="2743200"/>
          </a:xfrm>
          <a:prstGeom prst="rect">
            <a:avLst/>
          </a:prstGeom>
          <a:noFill/>
          <a:effectLst>
            <a:softEdge rad="635000"/>
          </a:effectLst>
        </p:spPr>
      </p:pic>
      <p:pic>
        <p:nvPicPr>
          <p:cNvPr id="6" name="2010-2-G2-01-Gopi Gita - Jayati Te 'dhikam.mp3">
            <a:hlinkClick r:id="" action="ppaction://media"/>
          </p:cNvPr>
          <p:cNvPicPr>
            <a:picLocks noRot="1" noChangeAspect="1"/>
          </p:cNvPicPr>
          <p:nvPr>
            <a:audioFile r:link="rId1"/>
            <p:extLst>
              <p:ext uri="{DAA4B4D4-6D71-4841-9C94-3DE7FCFB9230}">
                <p14:media xmlns:p14="http://schemas.microsoft.com/office/powerpoint/2010/main" xmlns="" r:link="rId5"/>
              </p:ext>
            </p:extLst>
          </p:nvPr>
        </p:nvPicPr>
        <p:blipFill>
          <a:blip r:embed="rId6"/>
          <a:stretch>
            <a:fillRect/>
          </a:stretch>
        </p:blipFill>
        <p:spPr>
          <a:xfrm>
            <a:off x="-609600" y="4838700"/>
            <a:ext cx="304800" cy="304800"/>
          </a:xfrm>
          <a:prstGeom prst="rect">
            <a:avLst/>
          </a:prstGeom>
        </p:spPr>
      </p:pic>
    </p:spTree>
    <p:extLst>
      <p:ext uri="{BB962C8B-B14F-4D97-AF65-F5344CB8AC3E}">
        <p14:creationId xmlns:p14="http://schemas.microsoft.com/office/powerpoint/2010/main" xmlns="" val="29668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439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44</a:t>
            </a:fld>
            <a:endParaRPr lang="en-US"/>
          </a:p>
        </p:txBody>
      </p:sp>
      <p:pic>
        <p:nvPicPr>
          <p:cNvPr id="3" name="Picture 2" descr="http://cdn.hdwallpaperspics.com/uploads/2013/02/Happy-Valentines-Day.jpg"/>
          <p:cNvPicPr>
            <a:picLocks noChangeAspect="1" noChangeArrowheads="1"/>
          </p:cNvPicPr>
          <p:nvPr/>
        </p:nvPicPr>
        <p:blipFill>
          <a:blip r:embed="rId2"/>
          <a:srcRect l="15000" t="23470" r="16667" b="17922"/>
          <a:stretch>
            <a:fillRect/>
          </a:stretch>
        </p:blipFill>
        <p:spPr bwMode="auto">
          <a:xfrm>
            <a:off x="0" y="0"/>
            <a:ext cx="9144000" cy="5143500"/>
          </a:xfrm>
          <a:prstGeom prst="rect">
            <a:avLst/>
          </a:prstGeom>
          <a:noFill/>
        </p:spPr>
      </p:pic>
      <p:sp>
        <p:nvSpPr>
          <p:cNvPr id="4" name="TextBox 3"/>
          <p:cNvSpPr txBox="1"/>
          <p:nvPr/>
        </p:nvSpPr>
        <p:spPr>
          <a:xfrm>
            <a:off x="457200" y="209550"/>
            <a:ext cx="8140370" cy="954107"/>
          </a:xfrm>
          <a:prstGeom prst="rect">
            <a:avLst/>
          </a:prstGeom>
          <a:noFill/>
        </p:spPr>
        <p:txBody>
          <a:bodyPr wrap="none" rtlCol="0">
            <a:spAutoFit/>
          </a:bodyPr>
          <a:lstStyle/>
          <a:p>
            <a:r>
              <a:rPr lang="en-US" sz="2800" smtClean="0">
                <a:solidFill>
                  <a:srgbClr val="FFFF00"/>
                </a:solidFill>
              </a:rPr>
              <a:t>We should bring Vrindavan into our hearts…</a:t>
            </a:r>
          </a:p>
          <a:p>
            <a:r>
              <a:rPr lang="en-US" sz="2800" smtClean="0">
                <a:solidFill>
                  <a:srgbClr val="FFFF00"/>
                </a:solidFill>
              </a:rPr>
              <a:t>The great saints came down to give this treasure..</a:t>
            </a:r>
            <a:endParaRPr lang="en-US" sz="2800">
              <a:solidFill>
                <a:srgbClr val="FFFF00"/>
              </a:solidFill>
            </a:endParaRPr>
          </a:p>
        </p:txBody>
      </p:sp>
      <p:pic>
        <p:nvPicPr>
          <p:cNvPr id="66562" name="Picture 2" descr="http://mkyamini.files.wordpress.com/2011/12/rasa-dance.jpg"/>
          <p:cNvPicPr>
            <a:picLocks noChangeAspect="1" noChangeArrowheads="1"/>
          </p:cNvPicPr>
          <p:nvPr/>
        </p:nvPicPr>
        <p:blipFill>
          <a:blip r:embed="rId3" cstate="print"/>
          <a:srcRect/>
          <a:stretch>
            <a:fillRect/>
          </a:stretch>
        </p:blipFill>
        <p:spPr bwMode="auto">
          <a:xfrm>
            <a:off x="3048000" y="1383429"/>
            <a:ext cx="3276600" cy="2833996"/>
          </a:xfrm>
          <a:prstGeom prst="rect">
            <a:avLst/>
          </a:prstGeom>
          <a:noFill/>
          <a:effectLst>
            <a:softEdge rad="635000"/>
          </a:effectLst>
        </p:spPr>
      </p:pic>
      <p:sp>
        <p:nvSpPr>
          <p:cNvPr id="6" name="TextBox 5"/>
          <p:cNvSpPr txBox="1"/>
          <p:nvPr/>
        </p:nvSpPr>
        <p:spPr>
          <a:xfrm>
            <a:off x="381000" y="3943350"/>
            <a:ext cx="8534400" cy="107721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Let Sri Radha and Krishna dance in our hearts with the gopis all the times!</a:t>
            </a:r>
            <a:endParaRPr lang="en-US" sz="32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http://farm7.staticflickr.com/6129/5938825634_a0e44a80e9_z.jpg"/>
          <p:cNvPicPr>
            <a:picLocks noChangeAspect="1" noChangeArrowheads="1"/>
          </p:cNvPicPr>
          <p:nvPr/>
        </p:nvPicPr>
        <p:blipFill>
          <a:blip r:embed="rId2"/>
          <a:srcRect/>
          <a:stretch>
            <a:fillRect/>
          </a:stretch>
        </p:blipFill>
        <p:spPr bwMode="auto">
          <a:xfrm>
            <a:off x="0" y="0"/>
            <a:ext cx="6857998" cy="5143500"/>
          </a:xfrm>
          <a:prstGeom prst="rect">
            <a:avLst/>
          </a:prstGeom>
          <a:noFill/>
        </p:spPr>
      </p:pic>
      <p:pic>
        <p:nvPicPr>
          <p:cNvPr id="4108" name="Picture 12" descr="http://farm8.staticflickr.com/7014/6454502043_2ffea59ed1_z.jpg"/>
          <p:cNvPicPr>
            <a:picLocks noChangeAspect="1" noChangeArrowheads="1"/>
          </p:cNvPicPr>
          <p:nvPr/>
        </p:nvPicPr>
        <p:blipFill>
          <a:blip r:embed="rId3"/>
          <a:srcRect/>
          <a:stretch>
            <a:fillRect/>
          </a:stretch>
        </p:blipFill>
        <p:spPr bwMode="auto">
          <a:xfrm>
            <a:off x="5715000" y="-1"/>
            <a:ext cx="3429000" cy="5143501"/>
          </a:xfrm>
          <a:prstGeom prst="rect">
            <a:avLst/>
          </a:prstGeom>
          <a:noFill/>
        </p:spPr>
      </p:pic>
      <p:sp>
        <p:nvSpPr>
          <p:cNvPr id="77826" name="Slide Number Placeholder 1"/>
          <p:cNvSpPr>
            <a:spLocks noGrp="1"/>
          </p:cNvSpPr>
          <p:nvPr>
            <p:ph type="sldNum" sz="quarter" idx="10"/>
          </p:nvPr>
        </p:nvSpPr>
        <p:spPr>
          <a:noFill/>
          <a:ln>
            <a:miter lim="800000"/>
          </a:ln>
        </p:spPr>
        <p:txBody>
          <a:bodyPr/>
          <a:lstStyle/>
          <a:p>
            <a:pPr>
              <a:buFont typeface="Times New Roman" pitchFamily="18" charset="0"/>
              <a:buNone/>
            </a:pPr>
            <a:fld id="{2D12F976-66A0-42F5-AAF4-57AAD611A3AC}" type="slidenum">
              <a:rPr lang="en-US" smtClean="0">
                <a:latin typeface="Times New Roman" pitchFamily="18" charset="0"/>
                <a:cs typeface="DejaVu Sans" pitchFamily="34" charset="0"/>
              </a:rPr>
              <a:pPr>
                <a:buFont typeface="Times New Roman" pitchFamily="18" charset="0"/>
                <a:buNone/>
              </a:pPr>
              <a:t>45</a:t>
            </a:fld>
            <a:endParaRPr lang="en-US" smtClean="0">
              <a:latin typeface="Times New Roman" pitchFamily="18" charset="0"/>
              <a:cs typeface="DejaVu Sans" pitchFamily="34" charset="0"/>
            </a:endParaRPr>
          </a:p>
        </p:txBody>
      </p:sp>
      <p:sp>
        <p:nvSpPr>
          <p:cNvPr id="77827" name="Rectangle 1"/>
          <p:cNvSpPr>
            <a:spLocks noChangeArrowheads="1"/>
          </p:cNvSpPr>
          <p:nvPr/>
        </p:nvSpPr>
        <p:spPr bwMode="auto">
          <a:xfrm>
            <a:off x="76200" y="133350"/>
            <a:ext cx="6172200" cy="4862870"/>
          </a:xfrm>
          <a:prstGeom prst="rect">
            <a:avLst/>
          </a:prstGeom>
          <a:noFill/>
          <a:ln w="9525">
            <a:noFill/>
            <a:miter lim="800000"/>
            <a:headEnd/>
            <a:tailEnd/>
          </a:ln>
        </p:spPr>
        <p:txBody>
          <a:bodyPr wrap="square">
            <a:spAutoFit/>
          </a:bodyPr>
          <a:lstStyle/>
          <a:p>
            <a:r>
              <a:rPr lang="de-DE" sz="2000">
                <a:solidFill>
                  <a:srgbClr val="FFFF00"/>
                </a:solidFill>
              </a:rPr>
              <a:t>[Radha Nache, Krsna Nache, Nache Gopi Gan</a:t>
            </a:r>
          </a:p>
          <a:p>
            <a:r>
              <a:rPr lang="de-DE" sz="2000">
                <a:solidFill>
                  <a:srgbClr val="FFFF00"/>
                </a:solidFill>
              </a:rPr>
              <a:t> Man Mera (Sakhi) Van Gaia Ri Pavana Vrindavan]</a:t>
            </a:r>
          </a:p>
          <a:p>
            <a:endParaRPr lang="de-DE" sz="1400">
              <a:solidFill>
                <a:srgbClr val="FFFF00"/>
              </a:solidFill>
            </a:endParaRPr>
          </a:p>
          <a:p>
            <a:r>
              <a:rPr lang="de-DE" sz="2000">
                <a:solidFill>
                  <a:schemeClr val="bg1"/>
                </a:solidFill>
              </a:rPr>
              <a:t>[Yamuna Nache, Ganga Nache, Nache Nadi Gan</a:t>
            </a:r>
          </a:p>
          <a:p>
            <a:r>
              <a:rPr lang="de-DE" sz="2000">
                <a:solidFill>
                  <a:schemeClr val="bg1"/>
                </a:solidFill>
              </a:rPr>
              <a:t> Man Mera (Sakhi) Van Gaia Ri Pavana Vrindavan]</a:t>
            </a:r>
          </a:p>
          <a:p>
            <a:endParaRPr lang="de-DE" sz="1400">
              <a:solidFill>
                <a:srgbClr val="FFFF00"/>
              </a:solidFill>
            </a:endParaRPr>
          </a:p>
          <a:p>
            <a:r>
              <a:rPr lang="de-DE" sz="2000">
                <a:solidFill>
                  <a:srgbClr val="FFFF00"/>
                </a:solidFill>
              </a:rPr>
              <a:t>[Pavana Teri Nam, (Sakhi Ri) Pavana Vrindavan</a:t>
            </a:r>
          </a:p>
          <a:p>
            <a:r>
              <a:rPr lang="de-DE" sz="2000">
                <a:solidFill>
                  <a:srgbClr val="FFFF00"/>
                </a:solidFill>
              </a:rPr>
              <a:t> Man Mera (Sakhi) Van Gaia Ri Pavana Vrindavan]</a:t>
            </a:r>
          </a:p>
          <a:p>
            <a:endParaRPr lang="de-DE" sz="1400">
              <a:solidFill>
                <a:srgbClr val="FFFF00"/>
              </a:solidFill>
            </a:endParaRPr>
          </a:p>
          <a:p>
            <a:r>
              <a:rPr lang="de-DE" sz="2000">
                <a:solidFill>
                  <a:schemeClr val="bg1"/>
                </a:solidFill>
              </a:rPr>
              <a:t>[Lalita Nache, Vishaka Nache, Nache Sakhi Gan</a:t>
            </a:r>
          </a:p>
          <a:p>
            <a:r>
              <a:rPr lang="de-DE" sz="2000">
                <a:solidFill>
                  <a:schemeClr val="bg1"/>
                </a:solidFill>
              </a:rPr>
              <a:t> Man Mera (Sakhi) Van Gaia Ri Pavana Vrindavan]</a:t>
            </a:r>
          </a:p>
          <a:p>
            <a:endParaRPr lang="de-DE" sz="1400">
              <a:solidFill>
                <a:srgbClr val="FFFF00"/>
              </a:solidFill>
            </a:endParaRPr>
          </a:p>
          <a:p>
            <a:r>
              <a:rPr lang="de-DE" sz="2000">
                <a:solidFill>
                  <a:srgbClr val="FFFF00"/>
                </a:solidFill>
              </a:rPr>
              <a:t>[Sukha Nache, Sari Nache, Nache Pakshi Gan</a:t>
            </a:r>
          </a:p>
          <a:p>
            <a:r>
              <a:rPr lang="de-DE" sz="2000">
                <a:solidFill>
                  <a:srgbClr val="FFFF00"/>
                </a:solidFill>
              </a:rPr>
              <a:t> Man Mera (Sakhi) Van Gaia Ri Pavana Vrindavan]</a:t>
            </a:r>
          </a:p>
          <a:p>
            <a:endParaRPr lang="de-DE" sz="1400">
              <a:solidFill>
                <a:srgbClr val="FFFF00"/>
              </a:solidFill>
            </a:endParaRPr>
          </a:p>
          <a:p>
            <a:r>
              <a:rPr lang="de-DE" sz="2000">
                <a:solidFill>
                  <a:schemeClr val="bg1"/>
                </a:solidFill>
              </a:rPr>
              <a:t>[Pavana Teri Nam, (Sakhi Ri) Pavana Yamuna</a:t>
            </a:r>
          </a:p>
          <a:p>
            <a:r>
              <a:rPr lang="de-DE" sz="2000">
                <a:solidFill>
                  <a:schemeClr val="bg1"/>
                </a:solidFill>
              </a:rPr>
              <a:t> Man Mera (Sakhi) Van Gaia Ri Pavana Vrindavan</a:t>
            </a:r>
            <a:r>
              <a:rPr lang="de-DE" sz="2000"/>
              <a:t>]</a:t>
            </a:r>
            <a:endParaRPr lang="en-US" sz="2000"/>
          </a:p>
        </p:txBody>
      </p:sp>
      <p:pic>
        <p:nvPicPr>
          <p:cNvPr id="7" name="Picture 2" descr="http://4.bp.blogspot.com/-t1pKd2Bn_LM/T-MFvs25wUI/AAAAAAAAARE/dB44msFOY4U/s1600/RASA+DANCE+ON+MOONLIGHT.jpg"/>
          <p:cNvPicPr>
            <a:picLocks noChangeAspect="1" noChangeArrowheads="1"/>
          </p:cNvPicPr>
          <p:nvPr/>
        </p:nvPicPr>
        <p:blipFill>
          <a:blip r:embed="rId4"/>
          <a:srcRect t="7376"/>
          <a:stretch>
            <a:fillRect/>
          </a:stretch>
        </p:blipFill>
        <p:spPr bwMode="auto">
          <a:xfrm>
            <a:off x="5308599" y="2800350"/>
            <a:ext cx="3835401" cy="2157414"/>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srcRect/>
          <a:stretch>
            <a:fillRect/>
          </a:stretch>
        </p:blipFill>
        <p:spPr bwMode="auto">
          <a:xfrm>
            <a:off x="0" y="0"/>
            <a:ext cx="2362200" cy="1581150"/>
          </a:xfrm>
          <a:prstGeom prst="rect">
            <a:avLst/>
          </a:prstGeom>
          <a:noFill/>
          <a:ln w="9525">
            <a:noFill/>
            <a:miter lim="800000"/>
            <a:headEnd/>
            <a:tailEnd/>
          </a:ln>
        </p:spPr>
      </p:pic>
      <p:pic>
        <p:nvPicPr>
          <p:cNvPr id="5123" name="Picture 4"/>
          <p:cNvPicPr>
            <a:picLocks noChangeAspect="1" noChangeArrowheads="1"/>
          </p:cNvPicPr>
          <p:nvPr/>
        </p:nvPicPr>
        <p:blipFill>
          <a:blip r:embed="rId4"/>
          <a:srcRect l="3355" r="1135"/>
          <a:stretch>
            <a:fillRect/>
          </a:stretch>
        </p:blipFill>
        <p:spPr bwMode="auto">
          <a:xfrm>
            <a:off x="2362200" y="0"/>
            <a:ext cx="6781800" cy="4171950"/>
          </a:xfrm>
          <a:prstGeom prst="rect">
            <a:avLst/>
          </a:prstGeom>
          <a:noFill/>
          <a:ln w="9525">
            <a:noFill/>
            <a:miter lim="800000"/>
            <a:headEnd/>
            <a:tailEnd/>
          </a:ln>
        </p:spPr>
      </p:pic>
      <p:sp>
        <p:nvSpPr>
          <p:cNvPr id="11" name="Rounded Rectangle 10"/>
          <p:cNvSpPr/>
          <p:nvPr/>
        </p:nvSpPr>
        <p:spPr>
          <a:xfrm>
            <a:off x="2362200" y="3120391"/>
            <a:ext cx="5029200" cy="1028701"/>
          </a:xfrm>
          <a:prstGeom prst="roundRect">
            <a:avLst/>
          </a:prstGeom>
        </p:spPr>
        <p:style>
          <a:lnRef idx="0">
            <a:schemeClr val="accent5"/>
          </a:lnRef>
          <a:fillRef idx="3">
            <a:schemeClr val="accent5"/>
          </a:fillRef>
          <a:effectRef idx="3">
            <a:schemeClr val="accent5"/>
          </a:effectRef>
          <a:fontRef idx="minor">
            <a:schemeClr val="lt1"/>
          </a:fontRef>
        </p:style>
        <p:txBody>
          <a:bodyPr lIns="91431" tIns="45715" rIns="91431" bIns="45715" anchor="ctr"/>
          <a:lstStyle/>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pPr algn="ctr">
              <a:defRPr/>
            </a:pP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Krsna</a:t>
            </a: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a:t>
            </a:r>
            <a:endPar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 Rama Hare Rama </a:t>
            </a:r>
          </a:p>
          <a:p>
            <a:pPr algn="ctr">
              <a:defRPr/>
            </a:pPr>
            <a:r>
              <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Rama Rama Hare </a:t>
            </a:r>
            <a:r>
              <a:rPr lang="en-US" sz="1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Hare</a:t>
            </a:r>
            <a:endParaRPr lang="en-US" sz="1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Rectangle 11"/>
          <p:cNvSpPr/>
          <p:nvPr/>
        </p:nvSpPr>
        <p:spPr>
          <a:xfrm>
            <a:off x="0" y="4171950"/>
            <a:ext cx="9144000" cy="971550"/>
          </a:xfrm>
          <a:prstGeom prst="rect">
            <a:avLst/>
          </a:prstGeom>
        </p:spPr>
        <p:style>
          <a:lnRef idx="0">
            <a:schemeClr val="dk1"/>
          </a:lnRef>
          <a:fillRef idx="3">
            <a:schemeClr val="dk1"/>
          </a:fillRef>
          <a:effectRef idx="3">
            <a:schemeClr val="dk1"/>
          </a:effectRef>
          <a:fontRef idx="minor">
            <a:schemeClr val="lt1"/>
          </a:fontRef>
        </p:style>
        <p:txBody>
          <a:bodyPr lIns="91431" tIns="45715" rIns="91431" bIns="45715" anchor="ctr"/>
          <a:lstStyle/>
          <a:p>
            <a:pPr algn="ctr"/>
            <a:r>
              <a:rPr lang="en-US" sz="2800" smtClean="0"/>
              <a:t>Vancha-kalpa-tarubhyash cha, Kripa-sindhubhya eva cha </a:t>
            </a:r>
          </a:p>
          <a:p>
            <a:pPr algn="ctr"/>
            <a:r>
              <a:rPr lang="en-US" sz="2800" smtClean="0"/>
              <a:t>Patitanam pavanebhyo, Vaishnavebhyo namo namaha</a:t>
            </a:r>
            <a:endParaRPr lang="en-US" sz="2800"/>
          </a:p>
        </p:txBody>
      </p:sp>
      <p:sp>
        <p:nvSpPr>
          <p:cNvPr id="7" name="Slide Number Placeholder 6"/>
          <p:cNvSpPr>
            <a:spLocks noGrp="1"/>
          </p:cNvSpPr>
          <p:nvPr>
            <p:ph type="sldNum" sz="quarter" idx="11"/>
          </p:nvPr>
        </p:nvSpPr>
        <p:spPr/>
        <p:txBody>
          <a:bodyPr/>
          <a:lstStyle/>
          <a:p>
            <a:pPr>
              <a:defRPr/>
            </a:pPr>
            <a:fld id="{5B142001-60B1-4496-95E0-98B68CCB4035}" type="slidenum">
              <a:rPr lang="en-US" smtClean="0"/>
              <a:pPr>
                <a:defRPr/>
              </a:pPr>
              <a:t>46</a:t>
            </a:fld>
            <a:endParaRPr lang="en-US" dirty="0"/>
          </a:p>
        </p:txBody>
      </p:sp>
      <p:sp>
        <p:nvSpPr>
          <p:cNvPr id="10" name="Rounded Rectangle 9"/>
          <p:cNvSpPr/>
          <p:nvPr/>
        </p:nvSpPr>
        <p:spPr>
          <a:xfrm>
            <a:off x="2362200" y="2366010"/>
            <a:ext cx="5410200" cy="754380"/>
          </a:xfrm>
          <a:prstGeom prst="roundRect">
            <a:avLst/>
          </a:prstGeom>
        </p:spPr>
        <p:style>
          <a:lnRef idx="0">
            <a:schemeClr val="dk1"/>
          </a:lnRef>
          <a:fillRef idx="3">
            <a:schemeClr val="dk1"/>
          </a:fillRef>
          <a:effectRef idx="3">
            <a:schemeClr val="dk1"/>
          </a:effectRef>
          <a:fontRef idx="minor">
            <a:schemeClr val="lt1"/>
          </a:fontRef>
        </p:style>
        <p:txBody>
          <a:bodyPr lIns="91431" tIns="45715" rIns="91431" bIns="45715" anchor="ctr">
            <a:scene3d>
              <a:camera prst="orthographicFront"/>
              <a:lightRig rig="soft" dir="t">
                <a:rot lat="0" lon="0" rev="10800000"/>
              </a:lightRig>
            </a:scene3d>
            <a:sp3d>
              <a:bevelT w="27940" h="12700"/>
              <a:contourClr>
                <a:srgbClr val="DDDDDD"/>
              </a:contourClr>
            </a:sp3d>
          </a:bodyPr>
          <a:lstStyle/>
          <a:p>
            <a:pPr algn="ctr">
              <a:defRPr/>
            </a:pPr>
            <a:r>
              <a:rPr lang="en-US" b="1" spc="150" dirty="0">
                <a:ln w="11430"/>
                <a:solidFill>
                  <a:srgbClr val="F8F8F8"/>
                </a:solidFill>
                <a:effectLst>
                  <a:outerShdw blurRad="25400" algn="tl" rotWithShape="0">
                    <a:srgbClr val="000000">
                      <a:alpha val="43000"/>
                    </a:srgbClr>
                  </a:outerShdw>
                </a:effectLst>
              </a:rPr>
              <a:t>Sri </a:t>
            </a:r>
            <a:r>
              <a:rPr lang="en-US" b="1" spc="150" dirty="0" err="1">
                <a:ln w="11430"/>
                <a:solidFill>
                  <a:srgbClr val="F8F8F8"/>
                </a:solidFill>
                <a:effectLst>
                  <a:outerShdw blurRad="25400" algn="tl" rotWithShape="0">
                    <a:srgbClr val="000000">
                      <a:alpha val="43000"/>
                    </a:srgbClr>
                  </a:outerShdw>
                </a:effectLst>
              </a:rPr>
              <a:t>Krsna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Caitanya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Prabhu</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Nityananda</a:t>
            </a:r>
            <a:endParaRPr lang="en-US" b="1" spc="150" dirty="0">
              <a:ln w="11430"/>
              <a:solidFill>
                <a:srgbClr val="F8F8F8"/>
              </a:solidFill>
              <a:effectLst>
                <a:outerShdw blurRad="25400" algn="tl" rotWithShape="0">
                  <a:srgbClr val="000000">
                    <a:alpha val="43000"/>
                  </a:srgbClr>
                </a:outerShdw>
              </a:effectLst>
            </a:endParaRPr>
          </a:p>
          <a:p>
            <a:pPr algn="ctr">
              <a:defRPr/>
            </a:pPr>
            <a:r>
              <a:rPr lang="en-US" b="1" spc="150" dirty="0">
                <a:ln w="11430"/>
                <a:solidFill>
                  <a:srgbClr val="F8F8F8"/>
                </a:solidFill>
                <a:effectLst>
                  <a:outerShdw blurRad="25400" algn="tl" rotWithShape="0">
                    <a:srgbClr val="000000">
                      <a:alpha val="43000"/>
                    </a:srgbClr>
                  </a:outerShdw>
                </a:effectLst>
              </a:rPr>
              <a:t>Sri </a:t>
            </a:r>
            <a:r>
              <a:rPr lang="en-US" b="1" spc="150" dirty="0" err="1">
                <a:ln w="11430"/>
                <a:solidFill>
                  <a:srgbClr val="F8F8F8"/>
                </a:solidFill>
                <a:effectLst>
                  <a:outerShdw blurRad="25400" algn="tl" rotWithShape="0">
                    <a:srgbClr val="000000">
                      <a:alpha val="43000"/>
                    </a:srgbClr>
                  </a:outerShdw>
                </a:effectLst>
              </a:rPr>
              <a:t>Advaita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Gadadara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Srivasadi</a:t>
            </a:r>
            <a:r>
              <a:rPr lang="en-US" b="1" spc="150" dirty="0">
                <a:ln w="11430"/>
                <a:solidFill>
                  <a:srgbClr val="F8F8F8"/>
                </a:solidFill>
                <a:effectLst>
                  <a:outerShdw blurRad="25400" algn="tl" rotWithShape="0">
                    <a:srgbClr val="000000">
                      <a:alpha val="43000"/>
                    </a:srgbClr>
                  </a:outerShdw>
                </a:effectLst>
              </a:rPr>
              <a:t> </a:t>
            </a:r>
          </a:p>
          <a:p>
            <a:pPr algn="ctr">
              <a:defRPr/>
            </a:pPr>
            <a:r>
              <a:rPr lang="en-US" b="1" spc="150" dirty="0" err="1">
                <a:ln w="11430"/>
                <a:solidFill>
                  <a:srgbClr val="F8F8F8"/>
                </a:solidFill>
                <a:effectLst>
                  <a:outerShdw blurRad="25400" algn="tl" rotWithShape="0">
                    <a:srgbClr val="000000">
                      <a:alpha val="43000"/>
                    </a:srgbClr>
                  </a:outerShdw>
                </a:effectLst>
              </a:rPr>
              <a:t>Gaura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Bhakta</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Vrinda</a:t>
            </a:r>
            <a:endParaRPr lang="en-US" sz="1400" b="1" spc="150" dirty="0">
              <a:ln w="11430"/>
              <a:solidFill>
                <a:srgbClr val="F8F8F8"/>
              </a:solidFill>
              <a:effectLst>
                <a:outerShdw blurRad="25400" algn="tl" rotWithShape="0">
                  <a:srgbClr val="000000">
                    <a:alpha val="43000"/>
                  </a:srgbClr>
                </a:outerShdw>
              </a:effectLst>
            </a:endParaRPr>
          </a:p>
        </p:txBody>
      </p:sp>
      <p:pic>
        <p:nvPicPr>
          <p:cNvPr id="5128" name="Picture 3"/>
          <p:cNvPicPr>
            <a:picLocks noChangeAspect="1" noChangeArrowheads="1"/>
          </p:cNvPicPr>
          <p:nvPr/>
        </p:nvPicPr>
        <p:blipFill>
          <a:blip r:embed="rId5"/>
          <a:srcRect t="10001" b="9048"/>
          <a:stretch>
            <a:fillRect/>
          </a:stretch>
        </p:blipFill>
        <p:spPr bwMode="auto">
          <a:xfrm>
            <a:off x="0" y="1581150"/>
            <a:ext cx="2362200" cy="1447800"/>
          </a:xfrm>
          <a:prstGeom prst="rect">
            <a:avLst/>
          </a:prstGeom>
          <a:noFill/>
          <a:ln w="9525">
            <a:noFill/>
            <a:miter lim="800000"/>
            <a:headEnd/>
            <a:tailEnd/>
          </a:ln>
        </p:spPr>
      </p:pic>
      <p:sp>
        <p:nvSpPr>
          <p:cNvPr id="9" name="TextBox 5"/>
          <p:cNvSpPr txBox="1">
            <a:spLocks noChangeArrowheads="1"/>
          </p:cNvSpPr>
          <p:nvPr/>
        </p:nvSpPr>
        <p:spPr bwMode="auto">
          <a:xfrm>
            <a:off x="0" y="3028950"/>
            <a:ext cx="2362200" cy="1107996"/>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n-US" sz="3300" smtClean="0">
                <a:solidFill>
                  <a:srgbClr val="FFC000"/>
                </a:solidFill>
              </a:rPr>
              <a:t>THANK </a:t>
            </a:r>
          </a:p>
          <a:p>
            <a:pPr algn="ctr">
              <a:defRPr/>
            </a:pPr>
            <a:r>
              <a:rPr lang="en-US" sz="3300" smtClean="0">
                <a:solidFill>
                  <a:srgbClr val="FFC000"/>
                </a:solidFill>
              </a:rPr>
              <a:t>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justteachers.co.uk/wp-content/uploads/teacher-globe-xsmall.jpg"/>
          <p:cNvPicPr>
            <a:picLocks noChangeAspect="1" noChangeArrowheads="1"/>
          </p:cNvPicPr>
          <p:nvPr/>
        </p:nvPicPr>
        <p:blipFill>
          <a:blip r:embed="rId2"/>
          <a:srcRect t="3908" b="4074"/>
          <a:stretch>
            <a:fillRect/>
          </a:stretch>
        </p:blipFill>
        <p:spPr bwMode="auto">
          <a:xfrm>
            <a:off x="-1" y="0"/>
            <a:ext cx="9144001" cy="5143500"/>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5</a:t>
            </a:fld>
            <a:endParaRPr lang="en-US"/>
          </a:p>
        </p:txBody>
      </p:sp>
      <p:sp>
        <p:nvSpPr>
          <p:cNvPr id="7" name="TextBox 6"/>
          <p:cNvSpPr txBox="1"/>
          <p:nvPr/>
        </p:nvSpPr>
        <p:spPr>
          <a:xfrm>
            <a:off x="3022709" y="0"/>
            <a:ext cx="6121291" cy="707886"/>
          </a:xfrm>
          <a:prstGeom prst="rect">
            <a:avLst/>
          </a:prstGeom>
          <a:noFill/>
        </p:spPr>
        <p:txBody>
          <a:bodyPr wrap="none" rtlCol="0">
            <a:spAutoFit/>
          </a:bodyPr>
          <a:lstStyle/>
          <a:p>
            <a:r>
              <a:rPr lang="en-US"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Teacher’s Working Day?</a:t>
            </a:r>
            <a:endParaRPr lang="en-US" sz="40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0.tqn.com/d/goindia/1/0/m/0/-/-/diwali.jpg"/>
          <p:cNvPicPr>
            <a:picLocks noChangeAspect="1" noChangeArrowheads="1"/>
          </p:cNvPicPr>
          <p:nvPr/>
        </p:nvPicPr>
        <p:blipFill>
          <a:blip r:embed="rId2"/>
          <a:srcRect t="4248"/>
          <a:stretch>
            <a:fillRect/>
          </a:stretch>
        </p:blipFill>
        <p:spPr bwMode="auto">
          <a:xfrm>
            <a:off x="0" y="0"/>
            <a:ext cx="9144000" cy="5143500"/>
          </a:xfrm>
          <a:prstGeom prst="rect">
            <a:avLst/>
          </a:prstGeom>
          <a:noFill/>
        </p:spPr>
      </p:pic>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6</a:t>
            </a:fld>
            <a:endParaRPr lang="en-US"/>
          </a:p>
        </p:txBody>
      </p:sp>
      <p:sp>
        <p:nvSpPr>
          <p:cNvPr id="5" name="TextBox 4"/>
          <p:cNvSpPr txBox="1"/>
          <p:nvPr/>
        </p:nvSpPr>
        <p:spPr>
          <a:xfrm>
            <a:off x="2133600" y="895350"/>
            <a:ext cx="472440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Holy </a:t>
            </a:r>
            <a:r>
              <a:rPr lang="en-US" sz="7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Days..!</a:t>
            </a:r>
            <a:endParaRPr lang="en-US" sz="7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7</a:t>
            </a:fld>
            <a:endParaRPr lang="en-US"/>
          </a:p>
        </p:txBody>
      </p:sp>
      <p:sp>
        <p:nvSpPr>
          <p:cNvPr id="5" name="TextBox 4"/>
          <p:cNvSpPr txBox="1"/>
          <p:nvPr/>
        </p:nvSpPr>
        <p:spPr>
          <a:xfrm>
            <a:off x="152400" y="971550"/>
            <a:ext cx="8839200" cy="3416320"/>
          </a:xfrm>
          <a:prstGeom prst="rect">
            <a:avLst/>
          </a:prstGeom>
          <a:noFill/>
        </p:spPr>
        <p:txBody>
          <a:bodyPr wrap="square" rtlCol="0">
            <a:spAutoFit/>
          </a:bodyPr>
          <a:lstStyle/>
          <a:p>
            <a:r>
              <a:rPr lang="en-US" sz="3600" smtClean="0">
                <a:solidFill>
                  <a:srgbClr val="FFC000"/>
                </a:solidFill>
              </a:rPr>
              <a:t>Vasanta </a:t>
            </a:r>
            <a:r>
              <a:rPr lang="en-US" sz="3600" smtClean="0">
                <a:solidFill>
                  <a:srgbClr val="FFC000"/>
                </a:solidFill>
              </a:rPr>
              <a:t>Pancami</a:t>
            </a:r>
            <a:endParaRPr lang="en-US" sz="3600" smtClean="0">
              <a:solidFill>
                <a:srgbClr val="FFC000"/>
              </a:solidFill>
            </a:endParaRPr>
          </a:p>
          <a:p>
            <a:endParaRPr lang="en-US" sz="1200" smtClean="0">
              <a:solidFill>
                <a:srgbClr val="FFFF00"/>
              </a:solidFill>
            </a:endParaRPr>
          </a:p>
          <a:p>
            <a:r>
              <a:rPr lang="en-US" sz="3200" smtClean="0">
                <a:solidFill>
                  <a:srgbClr val="FFFF00"/>
                </a:solidFill>
              </a:rPr>
              <a:t>Srimati Visnupriya Devi ~ Appearance</a:t>
            </a:r>
          </a:p>
          <a:p>
            <a:endParaRPr lang="en-US" sz="2000" smtClean="0">
              <a:solidFill>
                <a:srgbClr val="FFFF00"/>
              </a:solidFill>
            </a:endParaRPr>
          </a:p>
          <a:p>
            <a:r>
              <a:rPr lang="en-US" sz="3200" smtClean="0">
                <a:solidFill>
                  <a:schemeClr val="bg1"/>
                </a:solidFill>
              </a:rPr>
              <a:t>Sri Pundarika Vidyanidhi ~ Appearance</a:t>
            </a:r>
          </a:p>
          <a:p>
            <a:r>
              <a:rPr lang="en-US" sz="3200" smtClean="0">
                <a:solidFill>
                  <a:srgbClr val="FFFF00"/>
                </a:solidFill>
              </a:rPr>
              <a:t>Srila Raghunatha Dasa Gosvami ~ Appearance</a:t>
            </a:r>
          </a:p>
          <a:p>
            <a:r>
              <a:rPr lang="en-US" sz="3200" smtClean="0">
                <a:solidFill>
                  <a:schemeClr val="bg1"/>
                </a:solidFill>
              </a:rPr>
              <a:t>Srila Visvanatha Cakravarti Thakura ~ Disapp</a:t>
            </a:r>
          </a:p>
          <a:p>
            <a:endParaRPr lang="en-US" sz="2000" smtClean="0">
              <a:solidFill>
                <a:srgbClr val="FFFF00"/>
              </a:solidFill>
            </a:endParaRPr>
          </a:p>
        </p:txBody>
      </p:sp>
      <p:sp>
        <p:nvSpPr>
          <p:cNvPr id="4" name="Rectangle 3"/>
          <p:cNvSpPr/>
          <p:nvPr/>
        </p:nvSpPr>
        <p:spPr>
          <a:xfrm>
            <a:off x="228600" y="209550"/>
            <a:ext cx="1646605" cy="646331"/>
          </a:xfrm>
          <a:prstGeom prst="rect">
            <a:avLst/>
          </a:prstGeom>
        </p:spPr>
        <p:txBody>
          <a:bodyPr wrap="none">
            <a:spAutoFit/>
          </a:bodyPr>
          <a:lstStyle/>
          <a:p>
            <a:r>
              <a:rPr lang="en-US" sz="3600" b="1" u="sng" smtClean="0">
                <a:solidFill>
                  <a:srgbClr val="FFC000"/>
                </a:solidFill>
              </a:rPr>
              <a:t>Feb 14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8</a:t>
            </a:fld>
            <a:endParaRPr lang="en-US"/>
          </a:p>
        </p:txBody>
      </p:sp>
      <p:sp>
        <p:nvSpPr>
          <p:cNvPr id="5" name="TextBox 4"/>
          <p:cNvSpPr txBox="1"/>
          <p:nvPr/>
        </p:nvSpPr>
        <p:spPr>
          <a:xfrm>
            <a:off x="76200" y="57150"/>
            <a:ext cx="9067800" cy="5109091"/>
          </a:xfrm>
          <a:prstGeom prst="rect">
            <a:avLst/>
          </a:prstGeom>
          <a:noFill/>
        </p:spPr>
        <p:txBody>
          <a:bodyPr wrap="square" rtlCol="0">
            <a:spAutoFit/>
          </a:bodyPr>
          <a:lstStyle/>
          <a:p>
            <a:r>
              <a:rPr lang="en-US" sz="3600" smtClean="0">
                <a:solidFill>
                  <a:srgbClr val="FFFF00"/>
                </a:solidFill>
              </a:rPr>
              <a:t>Sri Raghunandana Thakura ~ Appearance</a:t>
            </a:r>
          </a:p>
          <a:p>
            <a:r>
              <a:rPr lang="en-US" sz="3600" smtClean="0">
                <a:solidFill>
                  <a:schemeClr val="bg1"/>
                </a:solidFill>
              </a:rPr>
              <a:t>Sri Bhakti Vivek Bharti Gosvami ~ Disapp</a:t>
            </a:r>
          </a:p>
          <a:p>
            <a:r>
              <a:rPr lang="en-US" sz="3600" smtClean="0">
                <a:solidFill>
                  <a:srgbClr val="FFFF00"/>
                </a:solidFill>
              </a:rPr>
              <a:t>Sarasvati Puja</a:t>
            </a:r>
          </a:p>
          <a:p>
            <a:endParaRPr lang="en-US" sz="1800" b="1" smtClean="0"/>
          </a:p>
          <a:p>
            <a:r>
              <a:rPr lang="en-US" sz="2800" b="1" u="sng" smtClean="0">
                <a:solidFill>
                  <a:srgbClr val="FFC000"/>
                </a:solidFill>
              </a:rPr>
              <a:t>Feb 16:</a:t>
            </a:r>
          </a:p>
          <a:p>
            <a:r>
              <a:rPr lang="en-US" sz="3200" smtClean="0">
                <a:solidFill>
                  <a:srgbClr val="FFFF00"/>
                </a:solidFill>
              </a:rPr>
              <a:t>Sri Advaita Acarya – Appearance day</a:t>
            </a:r>
          </a:p>
          <a:p>
            <a:endParaRPr lang="en-US" b="1" smtClean="0"/>
          </a:p>
          <a:p>
            <a:r>
              <a:rPr lang="en-US" sz="2800" b="1" u="sng" smtClean="0">
                <a:solidFill>
                  <a:srgbClr val="FFC000"/>
                </a:solidFill>
              </a:rPr>
              <a:t>Feb 19</a:t>
            </a:r>
          </a:p>
          <a:p>
            <a:r>
              <a:rPr lang="en-US" sz="3200" smtClean="0">
                <a:solidFill>
                  <a:schemeClr val="bg1"/>
                </a:solidFill>
              </a:rPr>
              <a:t>Srila Madhvacarya's Disappearance Day</a:t>
            </a:r>
          </a:p>
          <a:p>
            <a:r>
              <a:rPr lang="en-US" sz="2800" b="1" u="sng" smtClean="0">
                <a:solidFill>
                  <a:srgbClr val="FFC000"/>
                </a:solidFill>
              </a:rPr>
              <a:t>Today (Feb 22):</a:t>
            </a:r>
          </a:p>
          <a:p>
            <a:r>
              <a:rPr lang="en-US" sz="2800" smtClean="0">
                <a:solidFill>
                  <a:srgbClr val="FFFF00"/>
                </a:solidFill>
              </a:rPr>
              <a:t>Sri Varaha – Appearance day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021C0B-39DD-496E-A217-0D1DDCA6E62C}" type="slidenum">
              <a:rPr lang="en-US" smtClean="0"/>
              <a:pPr>
                <a:defRPr/>
              </a:pPr>
              <a:t>9</a:t>
            </a:fld>
            <a:endParaRPr lang="en-US"/>
          </a:p>
        </p:txBody>
      </p:sp>
      <p:sp>
        <p:nvSpPr>
          <p:cNvPr id="4" name="TextBox 3"/>
          <p:cNvSpPr txBox="1"/>
          <p:nvPr/>
        </p:nvSpPr>
        <p:spPr>
          <a:xfrm>
            <a:off x="0" y="0"/>
            <a:ext cx="9144000" cy="1077218"/>
          </a:xfrm>
          <a:prstGeom prst="rect">
            <a:avLst/>
          </a:prstGeom>
          <a:noFill/>
        </p:spPr>
        <p:txBody>
          <a:bodyPr wrap="square" rtlCol="0">
            <a:spAutoFit/>
          </a:bodyPr>
          <a:lstStyle/>
          <a:p>
            <a:pPr algn="ctr"/>
            <a:r>
              <a:rPr lang="en-US" sz="32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tomorrow (Feb 23) is another auspicious day… </a:t>
            </a:r>
            <a:endParaRPr lang="en-US" sz="32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04450" name="Picture 2" descr="http://www.stephen-knapp.com/images/MayapurPanchaTattva1.JPG"/>
          <p:cNvPicPr>
            <a:picLocks noChangeAspect="1" noChangeArrowheads="1"/>
          </p:cNvPicPr>
          <p:nvPr/>
        </p:nvPicPr>
        <p:blipFill>
          <a:blip r:embed="rId2"/>
          <a:srcRect t="12992" b="7035"/>
          <a:stretch>
            <a:fillRect/>
          </a:stretch>
        </p:blipFill>
        <p:spPr bwMode="auto">
          <a:xfrm>
            <a:off x="990600" y="1200150"/>
            <a:ext cx="7301087" cy="37909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diamond(in)">
                                      <p:cBhvr>
                                        <p:cTn id="7" dur="20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86783</TotalTime>
  <Words>1151</Words>
  <Application>Microsoft Macintosh PowerPoint</Application>
  <PresentationFormat>On-screen Show (16:9)</PresentationFormat>
  <Paragraphs>319</Paragraphs>
  <Slides>46</Slides>
  <Notes>2</Notes>
  <HiddenSlides>0</HiddenSlides>
  <MMClips>9</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GokulBhajan</cp:lastModifiedBy>
  <cp:revision>6853</cp:revision>
  <dcterms:created xsi:type="dcterms:W3CDTF">2007-12-30T00:59:16Z</dcterms:created>
  <dcterms:modified xsi:type="dcterms:W3CDTF">2013-02-22T19:54:16Z</dcterms:modified>
</cp:coreProperties>
</file>